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56" r:id="rId5"/>
    <p:sldId id="259" r:id="rId6"/>
    <p:sldId id="260" r:id="rId7"/>
  </p:sldIdLst>
  <p:sldSz cx="9144000" cy="5143500" type="screen16x9"/>
  <p:notesSz cx="9601200" cy="7315200"/>
  <p:defaultTextStyle>
    <a:defPPr>
      <a:defRPr lang="en-US"/>
    </a:defPPr>
    <a:lvl1pPr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1pPr>
    <a:lvl2pPr marL="81016" indent="14219"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2pPr>
    <a:lvl3pPr marL="162031" indent="28438"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3pPr>
    <a:lvl4pPr marL="243378" indent="42327"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4pPr>
    <a:lvl5pPr marL="324394" indent="56546"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5pPr>
    <a:lvl6pPr marL="476174" algn="l" defTabSz="190470" rtl="0" eaLnBrk="1" latinLnBrk="0" hangingPunct="1">
      <a:defRPr sz="708" b="1" kern="1200">
        <a:solidFill>
          <a:srgbClr val="003399"/>
        </a:solidFill>
        <a:latin typeface="Arial" panose="020B0604020202020204" pitchFamily="34" charset="0"/>
        <a:ea typeface="+mn-ea"/>
        <a:cs typeface="+mn-cs"/>
      </a:defRPr>
    </a:lvl6pPr>
    <a:lvl7pPr marL="571409" algn="l" defTabSz="190470" rtl="0" eaLnBrk="1" latinLnBrk="0" hangingPunct="1">
      <a:defRPr sz="708" b="1" kern="1200">
        <a:solidFill>
          <a:srgbClr val="003399"/>
        </a:solidFill>
        <a:latin typeface="Arial" panose="020B0604020202020204" pitchFamily="34" charset="0"/>
        <a:ea typeface="+mn-ea"/>
        <a:cs typeface="+mn-cs"/>
      </a:defRPr>
    </a:lvl7pPr>
    <a:lvl8pPr marL="666643" algn="l" defTabSz="190470" rtl="0" eaLnBrk="1" latinLnBrk="0" hangingPunct="1">
      <a:defRPr sz="708" b="1" kern="1200">
        <a:solidFill>
          <a:srgbClr val="003399"/>
        </a:solidFill>
        <a:latin typeface="Arial" panose="020B0604020202020204" pitchFamily="34" charset="0"/>
        <a:ea typeface="+mn-ea"/>
        <a:cs typeface="+mn-cs"/>
      </a:defRPr>
    </a:lvl8pPr>
    <a:lvl9pPr marL="761878" algn="l" defTabSz="190470" rtl="0" eaLnBrk="1" latinLnBrk="0" hangingPunct="1">
      <a:defRPr sz="708" b="1" kern="1200">
        <a:solidFill>
          <a:srgbClr val="0033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0"/>
    <a:srgbClr val="3366FF"/>
    <a:srgbClr val="6600FF"/>
    <a:srgbClr val="6666FF"/>
    <a:srgbClr val="6699FF"/>
    <a:srgbClr val="2E5E29"/>
    <a:srgbClr val="006666"/>
    <a:srgbClr val="622318"/>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9B8A0-CAA9-4672-B159-CA628FAC2E17}" v="5" dt="2024-11-25T09:36:03.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3" autoAdjust="0"/>
    <p:restoredTop sz="87521" autoAdjust="0"/>
  </p:normalViewPr>
  <p:slideViewPr>
    <p:cSldViewPr>
      <p:cViewPr varScale="1">
        <p:scale>
          <a:sx n="85" d="100"/>
          <a:sy n="85" d="100"/>
        </p:scale>
        <p:origin x="1008" y="40"/>
      </p:cViewPr>
      <p:guideLst>
        <p:guide orient="horz" pos="1620"/>
        <p:guide pos="29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F470E-992A-4D4B-AC74-86C9F2839D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1CBD107F-6CE5-4354-A62C-2BF442238488}">
      <dgm:prSet phldrT="[Text]"/>
      <dgm:spPr/>
      <dgm:t>
        <a:bodyPr/>
        <a:lstStyle/>
        <a:p>
          <a:r>
            <a:rPr lang="en-GB" b="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Collaborative Innovation Partnership </a:t>
          </a:r>
          <a:endParaRPr lang="en-GB" dirty="0"/>
        </a:p>
      </dgm:t>
    </dgm:pt>
    <dgm:pt modelId="{4950E96A-DEC3-425A-82B0-4AFEF07E2B51}" type="parTrans" cxnId="{72E9FC59-2167-4F30-B64C-9E40865B5281}">
      <dgm:prSet/>
      <dgm:spPr/>
      <dgm:t>
        <a:bodyPr/>
        <a:lstStyle/>
        <a:p>
          <a:endParaRPr lang="en-GB"/>
        </a:p>
      </dgm:t>
    </dgm:pt>
    <dgm:pt modelId="{078AEC50-B114-4358-8809-EE1A4EED03D4}" type="sibTrans" cxnId="{72E9FC59-2167-4F30-B64C-9E40865B5281}">
      <dgm:prSet/>
      <dgm:spPr/>
      <dgm:t>
        <a:bodyPr/>
        <a:lstStyle/>
        <a:p>
          <a:endParaRPr lang="en-GB"/>
        </a:p>
      </dgm:t>
    </dgm:pt>
    <dgm:pt modelId="{A5FD429B-8382-4D41-A1BD-869AA53B0FD7}">
      <dgm:prSet phldrT="[Text]"/>
      <dgm:spPr/>
      <dgm:t>
        <a:bodyPr/>
        <a:lstStyle/>
        <a:p>
          <a:r>
            <a:rPr lang="en-GB" dirty="0"/>
            <a:t>Professional Bodies</a:t>
          </a:r>
        </a:p>
      </dgm:t>
    </dgm:pt>
    <dgm:pt modelId="{DD9EBAF9-FDD9-4812-B952-3960E2B14D17}" type="parTrans" cxnId="{6F106E2F-3045-402F-A5CD-31A7C70C3C01}">
      <dgm:prSet/>
      <dgm:spPr/>
      <dgm:t>
        <a:bodyPr/>
        <a:lstStyle/>
        <a:p>
          <a:endParaRPr lang="en-GB"/>
        </a:p>
      </dgm:t>
    </dgm:pt>
    <dgm:pt modelId="{701A69F4-D973-4E2C-AC87-9273BAFCF0CF}" type="sibTrans" cxnId="{6F106E2F-3045-402F-A5CD-31A7C70C3C01}">
      <dgm:prSet/>
      <dgm:spPr/>
      <dgm:t>
        <a:bodyPr/>
        <a:lstStyle/>
        <a:p>
          <a:endParaRPr lang="en-GB"/>
        </a:p>
      </dgm:t>
    </dgm:pt>
    <dgm:pt modelId="{FF1A0061-76ED-48B0-A35B-1ECE4F4DAC0F}">
      <dgm:prSet phldrT="[Text]"/>
      <dgm:spPr/>
      <dgm:t>
        <a:bodyPr/>
        <a:lstStyle/>
        <a:p>
          <a:r>
            <a:rPr lang="en-GB" dirty="0"/>
            <a:t>Four nation representation</a:t>
          </a:r>
        </a:p>
      </dgm:t>
    </dgm:pt>
    <dgm:pt modelId="{94E3BA91-D5F7-4890-9DBD-E0FCDD67F83B}" type="parTrans" cxnId="{A300C00A-AB1E-418F-82EF-35AB2DED8AB8}">
      <dgm:prSet/>
      <dgm:spPr/>
      <dgm:t>
        <a:bodyPr/>
        <a:lstStyle/>
        <a:p>
          <a:endParaRPr lang="en-GB"/>
        </a:p>
      </dgm:t>
    </dgm:pt>
    <dgm:pt modelId="{70B41AF7-3B96-46D7-B235-D81E4F1F3C08}" type="sibTrans" cxnId="{A300C00A-AB1E-418F-82EF-35AB2DED8AB8}">
      <dgm:prSet/>
      <dgm:spPr/>
      <dgm:t>
        <a:bodyPr/>
        <a:lstStyle/>
        <a:p>
          <a:endParaRPr lang="en-GB"/>
        </a:p>
      </dgm:t>
    </dgm:pt>
    <dgm:pt modelId="{1DBEAA2B-4292-4C52-8841-33999257FA19}">
      <dgm:prSet phldrT="[Text]"/>
      <dgm:spPr/>
      <dgm:t>
        <a:bodyPr/>
        <a:lstStyle/>
        <a:p>
          <a:r>
            <a:rPr lang="en-GB" dirty="0"/>
            <a:t>Professional  Practice</a:t>
          </a:r>
        </a:p>
      </dgm:t>
    </dgm:pt>
    <dgm:pt modelId="{09EC8F2A-AB78-46E0-8B79-807ABF3CC901}" type="parTrans" cxnId="{5EEBC569-C688-4FA3-A62E-E992FEF12FBA}">
      <dgm:prSet/>
      <dgm:spPr/>
      <dgm:t>
        <a:bodyPr/>
        <a:lstStyle/>
        <a:p>
          <a:endParaRPr lang="en-GB"/>
        </a:p>
      </dgm:t>
    </dgm:pt>
    <dgm:pt modelId="{17ED05F5-ED39-4223-BAEF-A896533BCEB9}" type="sibTrans" cxnId="{5EEBC569-C688-4FA3-A62E-E992FEF12FBA}">
      <dgm:prSet/>
      <dgm:spPr/>
      <dgm:t>
        <a:bodyPr/>
        <a:lstStyle/>
        <a:p>
          <a:endParaRPr lang="en-GB"/>
        </a:p>
      </dgm:t>
    </dgm:pt>
    <dgm:pt modelId="{59F4C309-B93F-4D33-B61C-62063182A024}">
      <dgm:prSet phldrT="[Text]"/>
      <dgm:spPr/>
      <dgm:t>
        <a:bodyPr/>
        <a:lstStyle/>
        <a:p>
          <a:r>
            <a:rPr lang="en-GB" dirty="0"/>
            <a:t>HEI</a:t>
          </a:r>
        </a:p>
      </dgm:t>
    </dgm:pt>
    <dgm:pt modelId="{318B3904-97A9-4F70-90E4-97FDAD2EA5CC}" type="parTrans" cxnId="{463A4ED2-E26F-4E72-9E1E-9996BACA06D3}">
      <dgm:prSet/>
      <dgm:spPr/>
      <dgm:t>
        <a:bodyPr/>
        <a:lstStyle/>
        <a:p>
          <a:endParaRPr lang="en-GB"/>
        </a:p>
      </dgm:t>
    </dgm:pt>
    <dgm:pt modelId="{88BF6F88-C4AF-437A-8180-166362D92838}" type="sibTrans" cxnId="{463A4ED2-E26F-4E72-9E1E-9996BACA06D3}">
      <dgm:prSet/>
      <dgm:spPr/>
      <dgm:t>
        <a:bodyPr/>
        <a:lstStyle/>
        <a:p>
          <a:endParaRPr lang="en-GB"/>
        </a:p>
      </dgm:t>
    </dgm:pt>
    <dgm:pt modelId="{8AAA9BF7-961B-4E29-820F-944BB179CAAE}">
      <dgm:prSet/>
      <dgm:spPr/>
      <dgm:t>
        <a:bodyPr/>
        <a:lstStyle/>
        <a:p>
          <a:r>
            <a:rPr lang="en-GB" dirty="0"/>
            <a:t>Workforce leads</a:t>
          </a:r>
        </a:p>
      </dgm:t>
    </dgm:pt>
    <dgm:pt modelId="{E4CC4C36-B74A-4C1D-BD74-A300D11DE187}" type="parTrans" cxnId="{0EC2CFDD-C250-47C0-9FDB-E5F34BD3DDEA}">
      <dgm:prSet/>
      <dgm:spPr/>
      <dgm:t>
        <a:bodyPr/>
        <a:lstStyle/>
        <a:p>
          <a:endParaRPr lang="en-GB"/>
        </a:p>
      </dgm:t>
    </dgm:pt>
    <dgm:pt modelId="{93328D77-0342-4068-AAF9-C69E2868CA71}" type="sibTrans" cxnId="{0EC2CFDD-C250-47C0-9FDB-E5F34BD3DDEA}">
      <dgm:prSet/>
      <dgm:spPr/>
      <dgm:t>
        <a:bodyPr/>
        <a:lstStyle/>
        <a:p>
          <a:endParaRPr lang="en-GB"/>
        </a:p>
      </dgm:t>
    </dgm:pt>
    <dgm:pt modelId="{241D2345-8E77-493B-9FE3-99EC885FC3C1}" type="pres">
      <dgm:prSet presAssocID="{E72F470E-992A-4D4B-AC74-86C9F2839DB4}" presName="Name0" presStyleCnt="0">
        <dgm:presLayoutVars>
          <dgm:chMax val="1"/>
          <dgm:dir/>
          <dgm:animLvl val="ctr"/>
          <dgm:resizeHandles val="exact"/>
        </dgm:presLayoutVars>
      </dgm:prSet>
      <dgm:spPr/>
    </dgm:pt>
    <dgm:pt modelId="{F9B135F9-A3C6-474E-8A9A-C783F0777D4C}" type="pres">
      <dgm:prSet presAssocID="{1CBD107F-6CE5-4354-A62C-2BF442238488}" presName="centerShape" presStyleLbl="node0" presStyleIdx="0" presStyleCnt="1"/>
      <dgm:spPr/>
    </dgm:pt>
    <dgm:pt modelId="{B3E60C84-B9EB-4871-B15A-EADEBE14364A}" type="pres">
      <dgm:prSet presAssocID="{A5FD429B-8382-4D41-A1BD-869AA53B0FD7}" presName="node" presStyleLbl="node1" presStyleIdx="0" presStyleCnt="5" custScaleX="102404" custScaleY="102049">
        <dgm:presLayoutVars>
          <dgm:bulletEnabled val="1"/>
        </dgm:presLayoutVars>
      </dgm:prSet>
      <dgm:spPr/>
    </dgm:pt>
    <dgm:pt modelId="{9CE32615-F8D1-4737-BF17-635C44D1E4A7}" type="pres">
      <dgm:prSet presAssocID="{A5FD429B-8382-4D41-A1BD-869AA53B0FD7}" presName="dummy" presStyleCnt="0"/>
      <dgm:spPr/>
    </dgm:pt>
    <dgm:pt modelId="{91F45F5E-D7C6-4F02-995E-CC74A3F82AD2}" type="pres">
      <dgm:prSet presAssocID="{701A69F4-D973-4E2C-AC87-9273BAFCF0CF}" presName="sibTrans" presStyleLbl="sibTrans2D1" presStyleIdx="0" presStyleCnt="5"/>
      <dgm:spPr/>
    </dgm:pt>
    <dgm:pt modelId="{60A67EBA-AD32-4B59-AD8D-284DE166053C}" type="pres">
      <dgm:prSet presAssocID="{FF1A0061-76ED-48B0-A35B-1ECE4F4DAC0F}" presName="node" presStyleLbl="node1" presStyleIdx="1" presStyleCnt="5" custScaleX="118019" custScaleY="117659">
        <dgm:presLayoutVars>
          <dgm:bulletEnabled val="1"/>
        </dgm:presLayoutVars>
      </dgm:prSet>
      <dgm:spPr/>
    </dgm:pt>
    <dgm:pt modelId="{8A542DAF-C0D3-4A17-8445-CDA5B3DC3376}" type="pres">
      <dgm:prSet presAssocID="{FF1A0061-76ED-48B0-A35B-1ECE4F4DAC0F}" presName="dummy" presStyleCnt="0"/>
      <dgm:spPr/>
    </dgm:pt>
    <dgm:pt modelId="{A1374A72-8F34-4B17-A04B-139A63DD7F0A}" type="pres">
      <dgm:prSet presAssocID="{70B41AF7-3B96-46D7-B235-D81E4F1F3C08}" presName="sibTrans" presStyleLbl="sibTrans2D1" presStyleIdx="1" presStyleCnt="5"/>
      <dgm:spPr/>
    </dgm:pt>
    <dgm:pt modelId="{ECB5CBC6-1BD5-43FB-B53F-0150DE191042}" type="pres">
      <dgm:prSet presAssocID="{1DBEAA2B-4292-4C52-8841-33999257FA19}" presName="node" presStyleLbl="node1" presStyleIdx="2" presStyleCnt="5" custScaleX="124960" custScaleY="114120">
        <dgm:presLayoutVars>
          <dgm:bulletEnabled val="1"/>
        </dgm:presLayoutVars>
      </dgm:prSet>
      <dgm:spPr/>
    </dgm:pt>
    <dgm:pt modelId="{8CD95454-8880-4444-8FCE-A510B8F70337}" type="pres">
      <dgm:prSet presAssocID="{1DBEAA2B-4292-4C52-8841-33999257FA19}" presName="dummy" presStyleCnt="0"/>
      <dgm:spPr/>
    </dgm:pt>
    <dgm:pt modelId="{8B18EA55-E12D-40FF-8FBC-A1A1C2718A97}" type="pres">
      <dgm:prSet presAssocID="{17ED05F5-ED39-4223-BAEF-A896533BCEB9}" presName="sibTrans" presStyleLbl="sibTrans2D1" presStyleIdx="2" presStyleCnt="5"/>
      <dgm:spPr/>
    </dgm:pt>
    <dgm:pt modelId="{BDF1955E-32C0-4897-B053-C32474C33A8D}" type="pres">
      <dgm:prSet presAssocID="{59F4C309-B93F-4D33-B61C-62063182A024}" presName="node" presStyleLbl="node1" presStyleIdx="3" presStyleCnt="5" custScaleX="123453" custScaleY="115716">
        <dgm:presLayoutVars>
          <dgm:bulletEnabled val="1"/>
        </dgm:presLayoutVars>
      </dgm:prSet>
      <dgm:spPr/>
    </dgm:pt>
    <dgm:pt modelId="{ADCF3A78-0834-4B8E-8EE5-49B326FA7C50}" type="pres">
      <dgm:prSet presAssocID="{59F4C309-B93F-4D33-B61C-62063182A024}" presName="dummy" presStyleCnt="0"/>
      <dgm:spPr/>
    </dgm:pt>
    <dgm:pt modelId="{8650E9B1-EB3D-417E-B497-FE554851C6CA}" type="pres">
      <dgm:prSet presAssocID="{88BF6F88-C4AF-437A-8180-166362D92838}" presName="sibTrans" presStyleLbl="sibTrans2D1" presStyleIdx="3" presStyleCnt="5"/>
      <dgm:spPr/>
    </dgm:pt>
    <dgm:pt modelId="{604E1AB5-DE9F-4151-A542-2F8EBAC38E49}" type="pres">
      <dgm:prSet presAssocID="{8AAA9BF7-961B-4E29-820F-944BB179CAAE}" presName="node" presStyleLbl="node1" presStyleIdx="4" presStyleCnt="5" custScaleX="114703" custScaleY="129728">
        <dgm:presLayoutVars>
          <dgm:bulletEnabled val="1"/>
        </dgm:presLayoutVars>
      </dgm:prSet>
      <dgm:spPr/>
    </dgm:pt>
    <dgm:pt modelId="{ACD872C2-5E81-4594-AC31-CC02F6E6D0E3}" type="pres">
      <dgm:prSet presAssocID="{8AAA9BF7-961B-4E29-820F-944BB179CAAE}" presName="dummy" presStyleCnt="0"/>
      <dgm:spPr/>
    </dgm:pt>
    <dgm:pt modelId="{013BC5EB-DD0A-4961-A050-B78BB66285E0}" type="pres">
      <dgm:prSet presAssocID="{93328D77-0342-4068-AAF9-C69E2868CA71}" presName="sibTrans" presStyleLbl="sibTrans2D1" presStyleIdx="4" presStyleCnt="5"/>
      <dgm:spPr/>
    </dgm:pt>
  </dgm:ptLst>
  <dgm:cxnLst>
    <dgm:cxn modelId="{F25D3500-33B1-44BD-B4E8-3D6532A550BD}" type="presOf" srcId="{1DBEAA2B-4292-4C52-8841-33999257FA19}" destId="{ECB5CBC6-1BD5-43FB-B53F-0150DE191042}" srcOrd="0" destOrd="0" presId="urn:microsoft.com/office/officeart/2005/8/layout/radial6"/>
    <dgm:cxn modelId="{A300C00A-AB1E-418F-82EF-35AB2DED8AB8}" srcId="{1CBD107F-6CE5-4354-A62C-2BF442238488}" destId="{FF1A0061-76ED-48B0-A35B-1ECE4F4DAC0F}" srcOrd="1" destOrd="0" parTransId="{94E3BA91-D5F7-4890-9DBD-E0FCDD67F83B}" sibTransId="{70B41AF7-3B96-46D7-B235-D81E4F1F3C08}"/>
    <dgm:cxn modelId="{8E98601E-ABF3-4FE0-A6F1-40267ED24314}" type="presOf" srcId="{17ED05F5-ED39-4223-BAEF-A896533BCEB9}" destId="{8B18EA55-E12D-40FF-8FBC-A1A1C2718A97}" srcOrd="0" destOrd="0" presId="urn:microsoft.com/office/officeart/2005/8/layout/radial6"/>
    <dgm:cxn modelId="{6F106E2F-3045-402F-A5CD-31A7C70C3C01}" srcId="{1CBD107F-6CE5-4354-A62C-2BF442238488}" destId="{A5FD429B-8382-4D41-A1BD-869AA53B0FD7}" srcOrd="0" destOrd="0" parTransId="{DD9EBAF9-FDD9-4812-B952-3960E2B14D17}" sibTransId="{701A69F4-D973-4E2C-AC87-9273BAFCF0CF}"/>
    <dgm:cxn modelId="{23AD9F3B-4B68-486C-9758-C79C09C632A3}" type="presOf" srcId="{1CBD107F-6CE5-4354-A62C-2BF442238488}" destId="{F9B135F9-A3C6-474E-8A9A-C783F0777D4C}" srcOrd="0" destOrd="0" presId="urn:microsoft.com/office/officeart/2005/8/layout/radial6"/>
    <dgm:cxn modelId="{5EEBC569-C688-4FA3-A62E-E992FEF12FBA}" srcId="{1CBD107F-6CE5-4354-A62C-2BF442238488}" destId="{1DBEAA2B-4292-4C52-8841-33999257FA19}" srcOrd="2" destOrd="0" parTransId="{09EC8F2A-AB78-46E0-8B79-807ABF3CC901}" sibTransId="{17ED05F5-ED39-4223-BAEF-A896533BCEB9}"/>
    <dgm:cxn modelId="{A5A6DD69-FE50-4223-A887-E01837C35D3F}" type="presOf" srcId="{8AAA9BF7-961B-4E29-820F-944BB179CAAE}" destId="{604E1AB5-DE9F-4151-A542-2F8EBAC38E49}" srcOrd="0" destOrd="0" presId="urn:microsoft.com/office/officeart/2005/8/layout/radial6"/>
    <dgm:cxn modelId="{55621676-E093-44C3-BC59-947158B300DB}" type="presOf" srcId="{FF1A0061-76ED-48B0-A35B-1ECE4F4DAC0F}" destId="{60A67EBA-AD32-4B59-AD8D-284DE166053C}" srcOrd="0" destOrd="0" presId="urn:microsoft.com/office/officeart/2005/8/layout/radial6"/>
    <dgm:cxn modelId="{72E9FC59-2167-4F30-B64C-9E40865B5281}" srcId="{E72F470E-992A-4D4B-AC74-86C9F2839DB4}" destId="{1CBD107F-6CE5-4354-A62C-2BF442238488}" srcOrd="0" destOrd="0" parTransId="{4950E96A-DEC3-425A-82B0-4AFEF07E2B51}" sibTransId="{078AEC50-B114-4358-8809-EE1A4EED03D4}"/>
    <dgm:cxn modelId="{1150547E-F269-4949-8615-95742897AFEC}" type="presOf" srcId="{A5FD429B-8382-4D41-A1BD-869AA53B0FD7}" destId="{B3E60C84-B9EB-4871-B15A-EADEBE14364A}" srcOrd="0" destOrd="0" presId="urn:microsoft.com/office/officeart/2005/8/layout/radial6"/>
    <dgm:cxn modelId="{3649BEA2-D65C-4CC1-9D3F-95CA54303AC8}" type="presOf" srcId="{70B41AF7-3B96-46D7-B235-D81E4F1F3C08}" destId="{A1374A72-8F34-4B17-A04B-139A63DD7F0A}" srcOrd="0" destOrd="0" presId="urn:microsoft.com/office/officeart/2005/8/layout/radial6"/>
    <dgm:cxn modelId="{C0E86FBF-9FC2-413C-8AB5-72F6B81F4F8E}" type="presOf" srcId="{93328D77-0342-4068-AAF9-C69E2868CA71}" destId="{013BC5EB-DD0A-4961-A050-B78BB66285E0}" srcOrd="0" destOrd="0" presId="urn:microsoft.com/office/officeart/2005/8/layout/radial6"/>
    <dgm:cxn modelId="{13B98BCA-5249-4817-BD44-DCA201C7766D}" type="presOf" srcId="{88BF6F88-C4AF-437A-8180-166362D92838}" destId="{8650E9B1-EB3D-417E-B497-FE554851C6CA}" srcOrd="0" destOrd="0" presId="urn:microsoft.com/office/officeart/2005/8/layout/radial6"/>
    <dgm:cxn modelId="{463A4ED2-E26F-4E72-9E1E-9996BACA06D3}" srcId="{1CBD107F-6CE5-4354-A62C-2BF442238488}" destId="{59F4C309-B93F-4D33-B61C-62063182A024}" srcOrd="3" destOrd="0" parTransId="{318B3904-97A9-4F70-90E4-97FDAD2EA5CC}" sibTransId="{88BF6F88-C4AF-437A-8180-166362D92838}"/>
    <dgm:cxn modelId="{2D2C37D3-05AC-4804-8ED8-B66DF76F08B4}" type="presOf" srcId="{701A69F4-D973-4E2C-AC87-9273BAFCF0CF}" destId="{91F45F5E-D7C6-4F02-995E-CC74A3F82AD2}" srcOrd="0" destOrd="0" presId="urn:microsoft.com/office/officeart/2005/8/layout/radial6"/>
    <dgm:cxn modelId="{5D6012D4-84CC-4EAD-A512-FA304A320B4C}" type="presOf" srcId="{59F4C309-B93F-4D33-B61C-62063182A024}" destId="{BDF1955E-32C0-4897-B053-C32474C33A8D}" srcOrd="0" destOrd="0" presId="urn:microsoft.com/office/officeart/2005/8/layout/radial6"/>
    <dgm:cxn modelId="{B2DA5ED4-F8DC-4EEC-A066-73C921B38A5C}" type="presOf" srcId="{E72F470E-992A-4D4B-AC74-86C9F2839DB4}" destId="{241D2345-8E77-493B-9FE3-99EC885FC3C1}" srcOrd="0" destOrd="0" presId="urn:microsoft.com/office/officeart/2005/8/layout/radial6"/>
    <dgm:cxn modelId="{0EC2CFDD-C250-47C0-9FDB-E5F34BD3DDEA}" srcId="{1CBD107F-6CE5-4354-A62C-2BF442238488}" destId="{8AAA9BF7-961B-4E29-820F-944BB179CAAE}" srcOrd="4" destOrd="0" parTransId="{E4CC4C36-B74A-4C1D-BD74-A300D11DE187}" sibTransId="{93328D77-0342-4068-AAF9-C69E2868CA71}"/>
    <dgm:cxn modelId="{EEB5B75F-81F1-4350-B461-9704E371B938}" type="presParOf" srcId="{241D2345-8E77-493B-9FE3-99EC885FC3C1}" destId="{F9B135F9-A3C6-474E-8A9A-C783F0777D4C}" srcOrd="0" destOrd="0" presId="urn:microsoft.com/office/officeart/2005/8/layout/radial6"/>
    <dgm:cxn modelId="{19596187-FCC0-4098-B9C7-0B63B660122D}" type="presParOf" srcId="{241D2345-8E77-493B-9FE3-99EC885FC3C1}" destId="{B3E60C84-B9EB-4871-B15A-EADEBE14364A}" srcOrd="1" destOrd="0" presId="urn:microsoft.com/office/officeart/2005/8/layout/radial6"/>
    <dgm:cxn modelId="{49279A4E-F482-450A-9B82-61358FABBB3D}" type="presParOf" srcId="{241D2345-8E77-493B-9FE3-99EC885FC3C1}" destId="{9CE32615-F8D1-4737-BF17-635C44D1E4A7}" srcOrd="2" destOrd="0" presId="urn:microsoft.com/office/officeart/2005/8/layout/radial6"/>
    <dgm:cxn modelId="{4E0DFFAE-DAEB-42E2-BCE6-62F7F70BE69A}" type="presParOf" srcId="{241D2345-8E77-493B-9FE3-99EC885FC3C1}" destId="{91F45F5E-D7C6-4F02-995E-CC74A3F82AD2}" srcOrd="3" destOrd="0" presId="urn:microsoft.com/office/officeart/2005/8/layout/radial6"/>
    <dgm:cxn modelId="{1ED68FEB-0B07-489B-A3B1-1959C0D8AFAB}" type="presParOf" srcId="{241D2345-8E77-493B-9FE3-99EC885FC3C1}" destId="{60A67EBA-AD32-4B59-AD8D-284DE166053C}" srcOrd="4" destOrd="0" presId="urn:microsoft.com/office/officeart/2005/8/layout/radial6"/>
    <dgm:cxn modelId="{FB2A9A39-0367-4FC2-8371-E09C028401DC}" type="presParOf" srcId="{241D2345-8E77-493B-9FE3-99EC885FC3C1}" destId="{8A542DAF-C0D3-4A17-8445-CDA5B3DC3376}" srcOrd="5" destOrd="0" presId="urn:microsoft.com/office/officeart/2005/8/layout/radial6"/>
    <dgm:cxn modelId="{A3D7D902-78C7-44F0-A4EB-C07AE265460B}" type="presParOf" srcId="{241D2345-8E77-493B-9FE3-99EC885FC3C1}" destId="{A1374A72-8F34-4B17-A04B-139A63DD7F0A}" srcOrd="6" destOrd="0" presId="urn:microsoft.com/office/officeart/2005/8/layout/radial6"/>
    <dgm:cxn modelId="{9D27EBAC-8EC9-4E48-863D-ED3E8CB90786}" type="presParOf" srcId="{241D2345-8E77-493B-9FE3-99EC885FC3C1}" destId="{ECB5CBC6-1BD5-43FB-B53F-0150DE191042}" srcOrd="7" destOrd="0" presId="urn:microsoft.com/office/officeart/2005/8/layout/radial6"/>
    <dgm:cxn modelId="{972D883A-71D0-4C33-AF31-536C6566294A}" type="presParOf" srcId="{241D2345-8E77-493B-9FE3-99EC885FC3C1}" destId="{8CD95454-8880-4444-8FCE-A510B8F70337}" srcOrd="8" destOrd="0" presId="urn:microsoft.com/office/officeart/2005/8/layout/radial6"/>
    <dgm:cxn modelId="{A775BEE9-CCDB-4CB7-9E00-5D8B82A89F4E}" type="presParOf" srcId="{241D2345-8E77-493B-9FE3-99EC885FC3C1}" destId="{8B18EA55-E12D-40FF-8FBC-A1A1C2718A97}" srcOrd="9" destOrd="0" presId="urn:microsoft.com/office/officeart/2005/8/layout/radial6"/>
    <dgm:cxn modelId="{97145771-F503-4C0D-9DD4-29B1F341F2C1}" type="presParOf" srcId="{241D2345-8E77-493B-9FE3-99EC885FC3C1}" destId="{BDF1955E-32C0-4897-B053-C32474C33A8D}" srcOrd="10" destOrd="0" presId="urn:microsoft.com/office/officeart/2005/8/layout/radial6"/>
    <dgm:cxn modelId="{B63B6052-608D-4F40-A284-BCD22125078F}" type="presParOf" srcId="{241D2345-8E77-493B-9FE3-99EC885FC3C1}" destId="{ADCF3A78-0834-4B8E-8EE5-49B326FA7C50}" srcOrd="11" destOrd="0" presId="urn:microsoft.com/office/officeart/2005/8/layout/radial6"/>
    <dgm:cxn modelId="{775753AF-C228-4436-999A-7AD77D8A9938}" type="presParOf" srcId="{241D2345-8E77-493B-9FE3-99EC885FC3C1}" destId="{8650E9B1-EB3D-417E-B497-FE554851C6CA}" srcOrd="12" destOrd="0" presId="urn:microsoft.com/office/officeart/2005/8/layout/radial6"/>
    <dgm:cxn modelId="{E41A1792-22D8-46D5-8311-8119DC7C2597}" type="presParOf" srcId="{241D2345-8E77-493B-9FE3-99EC885FC3C1}" destId="{604E1AB5-DE9F-4151-A542-2F8EBAC38E49}" srcOrd="13" destOrd="0" presId="urn:microsoft.com/office/officeart/2005/8/layout/radial6"/>
    <dgm:cxn modelId="{95DE6CA7-3DC4-47C4-B041-BD36D7E2B920}" type="presParOf" srcId="{241D2345-8E77-493B-9FE3-99EC885FC3C1}" destId="{ACD872C2-5E81-4594-AC31-CC02F6E6D0E3}" srcOrd="14" destOrd="0" presId="urn:microsoft.com/office/officeart/2005/8/layout/radial6"/>
    <dgm:cxn modelId="{B7650002-6EBF-4780-8C2E-FC3C2B570494}" type="presParOf" srcId="{241D2345-8E77-493B-9FE3-99EC885FC3C1}" destId="{013BC5EB-DD0A-4961-A050-B78BB66285E0}" srcOrd="15" destOrd="0" presId="urn:microsoft.com/office/officeart/2005/8/layout/radial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F470E-992A-4D4B-AC74-86C9F2839D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1CBD107F-6CE5-4354-A62C-2BF442238488}">
      <dgm:prSet phldrT="[Text]"/>
      <dgm:spPr/>
      <dgm:t>
        <a:bodyPr/>
        <a:lstStyle/>
        <a:p>
          <a:r>
            <a:rPr lang="en-GB" b="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Collaborative Innovation Partnership </a:t>
          </a:r>
          <a:endParaRPr lang="en-GB" dirty="0"/>
        </a:p>
      </dgm:t>
    </dgm:pt>
    <dgm:pt modelId="{4950E96A-DEC3-425A-82B0-4AFEF07E2B51}" type="parTrans" cxnId="{72E9FC59-2167-4F30-B64C-9E40865B5281}">
      <dgm:prSet/>
      <dgm:spPr/>
      <dgm:t>
        <a:bodyPr/>
        <a:lstStyle/>
        <a:p>
          <a:endParaRPr lang="en-GB"/>
        </a:p>
      </dgm:t>
    </dgm:pt>
    <dgm:pt modelId="{078AEC50-B114-4358-8809-EE1A4EED03D4}" type="sibTrans" cxnId="{72E9FC59-2167-4F30-B64C-9E40865B5281}">
      <dgm:prSet/>
      <dgm:spPr/>
      <dgm:t>
        <a:bodyPr/>
        <a:lstStyle/>
        <a:p>
          <a:endParaRPr lang="en-GB"/>
        </a:p>
      </dgm:t>
    </dgm:pt>
    <dgm:pt modelId="{A5FD429B-8382-4D41-A1BD-869AA53B0FD7}">
      <dgm:prSet phldrT="[Text]"/>
      <dgm:spPr/>
      <dgm:t>
        <a:bodyPr/>
        <a:lstStyle/>
        <a:p>
          <a:r>
            <a:rPr lang="en-GB" dirty="0"/>
            <a:t>Professional Bodies</a:t>
          </a:r>
        </a:p>
      </dgm:t>
    </dgm:pt>
    <dgm:pt modelId="{DD9EBAF9-FDD9-4812-B952-3960E2B14D17}" type="parTrans" cxnId="{6F106E2F-3045-402F-A5CD-31A7C70C3C01}">
      <dgm:prSet/>
      <dgm:spPr/>
      <dgm:t>
        <a:bodyPr/>
        <a:lstStyle/>
        <a:p>
          <a:endParaRPr lang="en-GB"/>
        </a:p>
      </dgm:t>
    </dgm:pt>
    <dgm:pt modelId="{701A69F4-D973-4E2C-AC87-9273BAFCF0CF}" type="sibTrans" cxnId="{6F106E2F-3045-402F-A5CD-31A7C70C3C01}">
      <dgm:prSet/>
      <dgm:spPr/>
      <dgm:t>
        <a:bodyPr/>
        <a:lstStyle/>
        <a:p>
          <a:endParaRPr lang="en-GB"/>
        </a:p>
      </dgm:t>
    </dgm:pt>
    <dgm:pt modelId="{FF1A0061-76ED-48B0-A35B-1ECE4F4DAC0F}">
      <dgm:prSet phldrT="[Text]"/>
      <dgm:spPr/>
      <dgm:t>
        <a:bodyPr/>
        <a:lstStyle/>
        <a:p>
          <a:r>
            <a:rPr lang="en-GB" dirty="0"/>
            <a:t>Four nation representation</a:t>
          </a:r>
        </a:p>
      </dgm:t>
    </dgm:pt>
    <dgm:pt modelId="{94E3BA91-D5F7-4890-9DBD-E0FCDD67F83B}" type="parTrans" cxnId="{A300C00A-AB1E-418F-82EF-35AB2DED8AB8}">
      <dgm:prSet/>
      <dgm:spPr/>
      <dgm:t>
        <a:bodyPr/>
        <a:lstStyle/>
        <a:p>
          <a:endParaRPr lang="en-GB"/>
        </a:p>
      </dgm:t>
    </dgm:pt>
    <dgm:pt modelId="{70B41AF7-3B96-46D7-B235-D81E4F1F3C08}" type="sibTrans" cxnId="{A300C00A-AB1E-418F-82EF-35AB2DED8AB8}">
      <dgm:prSet/>
      <dgm:spPr/>
      <dgm:t>
        <a:bodyPr/>
        <a:lstStyle/>
        <a:p>
          <a:endParaRPr lang="en-GB"/>
        </a:p>
      </dgm:t>
    </dgm:pt>
    <dgm:pt modelId="{1DBEAA2B-4292-4C52-8841-33999257FA19}">
      <dgm:prSet phldrT="[Text]"/>
      <dgm:spPr/>
      <dgm:t>
        <a:bodyPr/>
        <a:lstStyle/>
        <a:p>
          <a:r>
            <a:rPr lang="en-GB" dirty="0"/>
            <a:t>Professional  Practice</a:t>
          </a:r>
        </a:p>
      </dgm:t>
    </dgm:pt>
    <dgm:pt modelId="{09EC8F2A-AB78-46E0-8B79-807ABF3CC901}" type="parTrans" cxnId="{5EEBC569-C688-4FA3-A62E-E992FEF12FBA}">
      <dgm:prSet/>
      <dgm:spPr/>
      <dgm:t>
        <a:bodyPr/>
        <a:lstStyle/>
        <a:p>
          <a:endParaRPr lang="en-GB"/>
        </a:p>
      </dgm:t>
    </dgm:pt>
    <dgm:pt modelId="{17ED05F5-ED39-4223-BAEF-A896533BCEB9}" type="sibTrans" cxnId="{5EEBC569-C688-4FA3-A62E-E992FEF12FBA}">
      <dgm:prSet/>
      <dgm:spPr/>
      <dgm:t>
        <a:bodyPr/>
        <a:lstStyle/>
        <a:p>
          <a:endParaRPr lang="en-GB"/>
        </a:p>
      </dgm:t>
    </dgm:pt>
    <dgm:pt modelId="{59F4C309-B93F-4D33-B61C-62063182A024}">
      <dgm:prSet phldrT="[Text]"/>
      <dgm:spPr/>
      <dgm:t>
        <a:bodyPr/>
        <a:lstStyle/>
        <a:p>
          <a:r>
            <a:rPr lang="en-GB" dirty="0"/>
            <a:t>HEI</a:t>
          </a:r>
        </a:p>
      </dgm:t>
    </dgm:pt>
    <dgm:pt modelId="{318B3904-97A9-4F70-90E4-97FDAD2EA5CC}" type="parTrans" cxnId="{463A4ED2-E26F-4E72-9E1E-9996BACA06D3}">
      <dgm:prSet/>
      <dgm:spPr/>
      <dgm:t>
        <a:bodyPr/>
        <a:lstStyle/>
        <a:p>
          <a:endParaRPr lang="en-GB"/>
        </a:p>
      </dgm:t>
    </dgm:pt>
    <dgm:pt modelId="{88BF6F88-C4AF-437A-8180-166362D92838}" type="sibTrans" cxnId="{463A4ED2-E26F-4E72-9E1E-9996BACA06D3}">
      <dgm:prSet/>
      <dgm:spPr/>
      <dgm:t>
        <a:bodyPr/>
        <a:lstStyle/>
        <a:p>
          <a:endParaRPr lang="en-GB"/>
        </a:p>
      </dgm:t>
    </dgm:pt>
    <dgm:pt modelId="{8AAA9BF7-961B-4E29-820F-944BB179CAAE}">
      <dgm:prSet/>
      <dgm:spPr/>
      <dgm:t>
        <a:bodyPr/>
        <a:lstStyle/>
        <a:p>
          <a:r>
            <a:rPr lang="en-GB" dirty="0"/>
            <a:t>Workforce leads</a:t>
          </a:r>
        </a:p>
      </dgm:t>
    </dgm:pt>
    <dgm:pt modelId="{E4CC4C36-B74A-4C1D-BD74-A300D11DE187}" type="parTrans" cxnId="{0EC2CFDD-C250-47C0-9FDB-E5F34BD3DDEA}">
      <dgm:prSet/>
      <dgm:spPr/>
      <dgm:t>
        <a:bodyPr/>
        <a:lstStyle/>
        <a:p>
          <a:endParaRPr lang="en-GB"/>
        </a:p>
      </dgm:t>
    </dgm:pt>
    <dgm:pt modelId="{93328D77-0342-4068-AAF9-C69E2868CA71}" type="sibTrans" cxnId="{0EC2CFDD-C250-47C0-9FDB-E5F34BD3DDEA}">
      <dgm:prSet/>
      <dgm:spPr/>
      <dgm:t>
        <a:bodyPr/>
        <a:lstStyle/>
        <a:p>
          <a:endParaRPr lang="en-GB"/>
        </a:p>
      </dgm:t>
    </dgm:pt>
    <dgm:pt modelId="{241D2345-8E77-493B-9FE3-99EC885FC3C1}" type="pres">
      <dgm:prSet presAssocID="{E72F470E-992A-4D4B-AC74-86C9F2839DB4}" presName="Name0" presStyleCnt="0">
        <dgm:presLayoutVars>
          <dgm:chMax val="1"/>
          <dgm:dir/>
          <dgm:animLvl val="ctr"/>
          <dgm:resizeHandles val="exact"/>
        </dgm:presLayoutVars>
      </dgm:prSet>
      <dgm:spPr/>
    </dgm:pt>
    <dgm:pt modelId="{F9B135F9-A3C6-474E-8A9A-C783F0777D4C}" type="pres">
      <dgm:prSet presAssocID="{1CBD107F-6CE5-4354-A62C-2BF442238488}" presName="centerShape" presStyleLbl="node0" presStyleIdx="0" presStyleCnt="1"/>
      <dgm:spPr/>
    </dgm:pt>
    <dgm:pt modelId="{B3E60C84-B9EB-4871-B15A-EADEBE14364A}" type="pres">
      <dgm:prSet presAssocID="{A5FD429B-8382-4D41-A1BD-869AA53B0FD7}" presName="node" presStyleLbl="node1" presStyleIdx="0" presStyleCnt="5" custScaleX="102404" custScaleY="102049">
        <dgm:presLayoutVars>
          <dgm:bulletEnabled val="1"/>
        </dgm:presLayoutVars>
      </dgm:prSet>
      <dgm:spPr/>
    </dgm:pt>
    <dgm:pt modelId="{9CE32615-F8D1-4737-BF17-635C44D1E4A7}" type="pres">
      <dgm:prSet presAssocID="{A5FD429B-8382-4D41-A1BD-869AA53B0FD7}" presName="dummy" presStyleCnt="0"/>
      <dgm:spPr/>
    </dgm:pt>
    <dgm:pt modelId="{91F45F5E-D7C6-4F02-995E-CC74A3F82AD2}" type="pres">
      <dgm:prSet presAssocID="{701A69F4-D973-4E2C-AC87-9273BAFCF0CF}" presName="sibTrans" presStyleLbl="sibTrans2D1" presStyleIdx="0" presStyleCnt="5"/>
      <dgm:spPr/>
    </dgm:pt>
    <dgm:pt modelId="{60A67EBA-AD32-4B59-AD8D-284DE166053C}" type="pres">
      <dgm:prSet presAssocID="{FF1A0061-76ED-48B0-A35B-1ECE4F4DAC0F}" presName="node" presStyleLbl="node1" presStyleIdx="1" presStyleCnt="5" custScaleX="118019" custScaleY="117659">
        <dgm:presLayoutVars>
          <dgm:bulletEnabled val="1"/>
        </dgm:presLayoutVars>
      </dgm:prSet>
      <dgm:spPr/>
    </dgm:pt>
    <dgm:pt modelId="{8A542DAF-C0D3-4A17-8445-CDA5B3DC3376}" type="pres">
      <dgm:prSet presAssocID="{FF1A0061-76ED-48B0-A35B-1ECE4F4DAC0F}" presName="dummy" presStyleCnt="0"/>
      <dgm:spPr/>
    </dgm:pt>
    <dgm:pt modelId="{A1374A72-8F34-4B17-A04B-139A63DD7F0A}" type="pres">
      <dgm:prSet presAssocID="{70B41AF7-3B96-46D7-B235-D81E4F1F3C08}" presName="sibTrans" presStyleLbl="sibTrans2D1" presStyleIdx="1" presStyleCnt="5"/>
      <dgm:spPr/>
    </dgm:pt>
    <dgm:pt modelId="{ECB5CBC6-1BD5-43FB-B53F-0150DE191042}" type="pres">
      <dgm:prSet presAssocID="{1DBEAA2B-4292-4C52-8841-33999257FA19}" presName="node" presStyleLbl="node1" presStyleIdx="2" presStyleCnt="5" custScaleX="124960" custScaleY="114120">
        <dgm:presLayoutVars>
          <dgm:bulletEnabled val="1"/>
        </dgm:presLayoutVars>
      </dgm:prSet>
      <dgm:spPr/>
    </dgm:pt>
    <dgm:pt modelId="{8CD95454-8880-4444-8FCE-A510B8F70337}" type="pres">
      <dgm:prSet presAssocID="{1DBEAA2B-4292-4C52-8841-33999257FA19}" presName="dummy" presStyleCnt="0"/>
      <dgm:spPr/>
    </dgm:pt>
    <dgm:pt modelId="{8B18EA55-E12D-40FF-8FBC-A1A1C2718A97}" type="pres">
      <dgm:prSet presAssocID="{17ED05F5-ED39-4223-BAEF-A896533BCEB9}" presName="sibTrans" presStyleLbl="sibTrans2D1" presStyleIdx="2" presStyleCnt="5"/>
      <dgm:spPr/>
    </dgm:pt>
    <dgm:pt modelId="{BDF1955E-32C0-4897-B053-C32474C33A8D}" type="pres">
      <dgm:prSet presAssocID="{59F4C309-B93F-4D33-B61C-62063182A024}" presName="node" presStyleLbl="node1" presStyleIdx="3" presStyleCnt="5" custScaleX="123453" custScaleY="115716">
        <dgm:presLayoutVars>
          <dgm:bulletEnabled val="1"/>
        </dgm:presLayoutVars>
      </dgm:prSet>
      <dgm:spPr/>
    </dgm:pt>
    <dgm:pt modelId="{ADCF3A78-0834-4B8E-8EE5-49B326FA7C50}" type="pres">
      <dgm:prSet presAssocID="{59F4C309-B93F-4D33-B61C-62063182A024}" presName="dummy" presStyleCnt="0"/>
      <dgm:spPr/>
    </dgm:pt>
    <dgm:pt modelId="{8650E9B1-EB3D-417E-B497-FE554851C6CA}" type="pres">
      <dgm:prSet presAssocID="{88BF6F88-C4AF-437A-8180-166362D92838}" presName="sibTrans" presStyleLbl="sibTrans2D1" presStyleIdx="3" presStyleCnt="5"/>
      <dgm:spPr/>
    </dgm:pt>
    <dgm:pt modelId="{604E1AB5-DE9F-4151-A542-2F8EBAC38E49}" type="pres">
      <dgm:prSet presAssocID="{8AAA9BF7-961B-4E29-820F-944BB179CAAE}" presName="node" presStyleLbl="node1" presStyleIdx="4" presStyleCnt="5" custScaleX="114703" custScaleY="129728">
        <dgm:presLayoutVars>
          <dgm:bulletEnabled val="1"/>
        </dgm:presLayoutVars>
      </dgm:prSet>
      <dgm:spPr/>
    </dgm:pt>
    <dgm:pt modelId="{ACD872C2-5E81-4594-AC31-CC02F6E6D0E3}" type="pres">
      <dgm:prSet presAssocID="{8AAA9BF7-961B-4E29-820F-944BB179CAAE}" presName="dummy" presStyleCnt="0"/>
      <dgm:spPr/>
    </dgm:pt>
    <dgm:pt modelId="{013BC5EB-DD0A-4961-A050-B78BB66285E0}" type="pres">
      <dgm:prSet presAssocID="{93328D77-0342-4068-AAF9-C69E2868CA71}" presName="sibTrans" presStyleLbl="sibTrans2D1" presStyleIdx="4" presStyleCnt="5"/>
      <dgm:spPr/>
    </dgm:pt>
  </dgm:ptLst>
  <dgm:cxnLst>
    <dgm:cxn modelId="{F25D3500-33B1-44BD-B4E8-3D6532A550BD}" type="presOf" srcId="{1DBEAA2B-4292-4C52-8841-33999257FA19}" destId="{ECB5CBC6-1BD5-43FB-B53F-0150DE191042}" srcOrd="0" destOrd="0" presId="urn:microsoft.com/office/officeart/2005/8/layout/radial6"/>
    <dgm:cxn modelId="{A300C00A-AB1E-418F-82EF-35AB2DED8AB8}" srcId="{1CBD107F-6CE5-4354-A62C-2BF442238488}" destId="{FF1A0061-76ED-48B0-A35B-1ECE4F4DAC0F}" srcOrd="1" destOrd="0" parTransId="{94E3BA91-D5F7-4890-9DBD-E0FCDD67F83B}" sibTransId="{70B41AF7-3B96-46D7-B235-D81E4F1F3C08}"/>
    <dgm:cxn modelId="{8E98601E-ABF3-4FE0-A6F1-40267ED24314}" type="presOf" srcId="{17ED05F5-ED39-4223-BAEF-A896533BCEB9}" destId="{8B18EA55-E12D-40FF-8FBC-A1A1C2718A97}" srcOrd="0" destOrd="0" presId="urn:microsoft.com/office/officeart/2005/8/layout/radial6"/>
    <dgm:cxn modelId="{6F106E2F-3045-402F-A5CD-31A7C70C3C01}" srcId="{1CBD107F-6CE5-4354-A62C-2BF442238488}" destId="{A5FD429B-8382-4D41-A1BD-869AA53B0FD7}" srcOrd="0" destOrd="0" parTransId="{DD9EBAF9-FDD9-4812-B952-3960E2B14D17}" sibTransId="{701A69F4-D973-4E2C-AC87-9273BAFCF0CF}"/>
    <dgm:cxn modelId="{23AD9F3B-4B68-486C-9758-C79C09C632A3}" type="presOf" srcId="{1CBD107F-6CE5-4354-A62C-2BF442238488}" destId="{F9B135F9-A3C6-474E-8A9A-C783F0777D4C}" srcOrd="0" destOrd="0" presId="urn:microsoft.com/office/officeart/2005/8/layout/radial6"/>
    <dgm:cxn modelId="{5EEBC569-C688-4FA3-A62E-E992FEF12FBA}" srcId="{1CBD107F-6CE5-4354-A62C-2BF442238488}" destId="{1DBEAA2B-4292-4C52-8841-33999257FA19}" srcOrd="2" destOrd="0" parTransId="{09EC8F2A-AB78-46E0-8B79-807ABF3CC901}" sibTransId="{17ED05F5-ED39-4223-BAEF-A896533BCEB9}"/>
    <dgm:cxn modelId="{A5A6DD69-FE50-4223-A887-E01837C35D3F}" type="presOf" srcId="{8AAA9BF7-961B-4E29-820F-944BB179CAAE}" destId="{604E1AB5-DE9F-4151-A542-2F8EBAC38E49}" srcOrd="0" destOrd="0" presId="urn:microsoft.com/office/officeart/2005/8/layout/radial6"/>
    <dgm:cxn modelId="{55621676-E093-44C3-BC59-947158B300DB}" type="presOf" srcId="{FF1A0061-76ED-48B0-A35B-1ECE4F4DAC0F}" destId="{60A67EBA-AD32-4B59-AD8D-284DE166053C}" srcOrd="0" destOrd="0" presId="urn:microsoft.com/office/officeart/2005/8/layout/radial6"/>
    <dgm:cxn modelId="{72E9FC59-2167-4F30-B64C-9E40865B5281}" srcId="{E72F470E-992A-4D4B-AC74-86C9F2839DB4}" destId="{1CBD107F-6CE5-4354-A62C-2BF442238488}" srcOrd="0" destOrd="0" parTransId="{4950E96A-DEC3-425A-82B0-4AFEF07E2B51}" sibTransId="{078AEC50-B114-4358-8809-EE1A4EED03D4}"/>
    <dgm:cxn modelId="{1150547E-F269-4949-8615-95742897AFEC}" type="presOf" srcId="{A5FD429B-8382-4D41-A1BD-869AA53B0FD7}" destId="{B3E60C84-B9EB-4871-B15A-EADEBE14364A}" srcOrd="0" destOrd="0" presId="urn:microsoft.com/office/officeart/2005/8/layout/radial6"/>
    <dgm:cxn modelId="{3649BEA2-D65C-4CC1-9D3F-95CA54303AC8}" type="presOf" srcId="{70B41AF7-3B96-46D7-B235-D81E4F1F3C08}" destId="{A1374A72-8F34-4B17-A04B-139A63DD7F0A}" srcOrd="0" destOrd="0" presId="urn:microsoft.com/office/officeart/2005/8/layout/radial6"/>
    <dgm:cxn modelId="{C0E86FBF-9FC2-413C-8AB5-72F6B81F4F8E}" type="presOf" srcId="{93328D77-0342-4068-AAF9-C69E2868CA71}" destId="{013BC5EB-DD0A-4961-A050-B78BB66285E0}" srcOrd="0" destOrd="0" presId="urn:microsoft.com/office/officeart/2005/8/layout/radial6"/>
    <dgm:cxn modelId="{13B98BCA-5249-4817-BD44-DCA201C7766D}" type="presOf" srcId="{88BF6F88-C4AF-437A-8180-166362D92838}" destId="{8650E9B1-EB3D-417E-B497-FE554851C6CA}" srcOrd="0" destOrd="0" presId="urn:microsoft.com/office/officeart/2005/8/layout/radial6"/>
    <dgm:cxn modelId="{463A4ED2-E26F-4E72-9E1E-9996BACA06D3}" srcId="{1CBD107F-6CE5-4354-A62C-2BF442238488}" destId="{59F4C309-B93F-4D33-B61C-62063182A024}" srcOrd="3" destOrd="0" parTransId="{318B3904-97A9-4F70-90E4-97FDAD2EA5CC}" sibTransId="{88BF6F88-C4AF-437A-8180-166362D92838}"/>
    <dgm:cxn modelId="{2D2C37D3-05AC-4804-8ED8-B66DF76F08B4}" type="presOf" srcId="{701A69F4-D973-4E2C-AC87-9273BAFCF0CF}" destId="{91F45F5E-D7C6-4F02-995E-CC74A3F82AD2}" srcOrd="0" destOrd="0" presId="urn:microsoft.com/office/officeart/2005/8/layout/radial6"/>
    <dgm:cxn modelId="{5D6012D4-84CC-4EAD-A512-FA304A320B4C}" type="presOf" srcId="{59F4C309-B93F-4D33-B61C-62063182A024}" destId="{BDF1955E-32C0-4897-B053-C32474C33A8D}" srcOrd="0" destOrd="0" presId="urn:microsoft.com/office/officeart/2005/8/layout/radial6"/>
    <dgm:cxn modelId="{B2DA5ED4-F8DC-4EEC-A066-73C921B38A5C}" type="presOf" srcId="{E72F470E-992A-4D4B-AC74-86C9F2839DB4}" destId="{241D2345-8E77-493B-9FE3-99EC885FC3C1}" srcOrd="0" destOrd="0" presId="urn:microsoft.com/office/officeart/2005/8/layout/radial6"/>
    <dgm:cxn modelId="{0EC2CFDD-C250-47C0-9FDB-E5F34BD3DDEA}" srcId="{1CBD107F-6CE5-4354-A62C-2BF442238488}" destId="{8AAA9BF7-961B-4E29-820F-944BB179CAAE}" srcOrd="4" destOrd="0" parTransId="{E4CC4C36-B74A-4C1D-BD74-A300D11DE187}" sibTransId="{93328D77-0342-4068-AAF9-C69E2868CA71}"/>
    <dgm:cxn modelId="{EEB5B75F-81F1-4350-B461-9704E371B938}" type="presParOf" srcId="{241D2345-8E77-493B-9FE3-99EC885FC3C1}" destId="{F9B135F9-A3C6-474E-8A9A-C783F0777D4C}" srcOrd="0" destOrd="0" presId="urn:microsoft.com/office/officeart/2005/8/layout/radial6"/>
    <dgm:cxn modelId="{19596187-FCC0-4098-B9C7-0B63B660122D}" type="presParOf" srcId="{241D2345-8E77-493B-9FE3-99EC885FC3C1}" destId="{B3E60C84-B9EB-4871-B15A-EADEBE14364A}" srcOrd="1" destOrd="0" presId="urn:microsoft.com/office/officeart/2005/8/layout/radial6"/>
    <dgm:cxn modelId="{49279A4E-F482-450A-9B82-61358FABBB3D}" type="presParOf" srcId="{241D2345-8E77-493B-9FE3-99EC885FC3C1}" destId="{9CE32615-F8D1-4737-BF17-635C44D1E4A7}" srcOrd="2" destOrd="0" presId="urn:microsoft.com/office/officeart/2005/8/layout/radial6"/>
    <dgm:cxn modelId="{4E0DFFAE-DAEB-42E2-BCE6-62F7F70BE69A}" type="presParOf" srcId="{241D2345-8E77-493B-9FE3-99EC885FC3C1}" destId="{91F45F5E-D7C6-4F02-995E-CC74A3F82AD2}" srcOrd="3" destOrd="0" presId="urn:microsoft.com/office/officeart/2005/8/layout/radial6"/>
    <dgm:cxn modelId="{1ED68FEB-0B07-489B-A3B1-1959C0D8AFAB}" type="presParOf" srcId="{241D2345-8E77-493B-9FE3-99EC885FC3C1}" destId="{60A67EBA-AD32-4B59-AD8D-284DE166053C}" srcOrd="4" destOrd="0" presId="urn:microsoft.com/office/officeart/2005/8/layout/radial6"/>
    <dgm:cxn modelId="{FB2A9A39-0367-4FC2-8371-E09C028401DC}" type="presParOf" srcId="{241D2345-8E77-493B-9FE3-99EC885FC3C1}" destId="{8A542DAF-C0D3-4A17-8445-CDA5B3DC3376}" srcOrd="5" destOrd="0" presId="urn:microsoft.com/office/officeart/2005/8/layout/radial6"/>
    <dgm:cxn modelId="{A3D7D902-78C7-44F0-A4EB-C07AE265460B}" type="presParOf" srcId="{241D2345-8E77-493B-9FE3-99EC885FC3C1}" destId="{A1374A72-8F34-4B17-A04B-139A63DD7F0A}" srcOrd="6" destOrd="0" presId="urn:microsoft.com/office/officeart/2005/8/layout/radial6"/>
    <dgm:cxn modelId="{9D27EBAC-8EC9-4E48-863D-ED3E8CB90786}" type="presParOf" srcId="{241D2345-8E77-493B-9FE3-99EC885FC3C1}" destId="{ECB5CBC6-1BD5-43FB-B53F-0150DE191042}" srcOrd="7" destOrd="0" presId="urn:microsoft.com/office/officeart/2005/8/layout/radial6"/>
    <dgm:cxn modelId="{972D883A-71D0-4C33-AF31-536C6566294A}" type="presParOf" srcId="{241D2345-8E77-493B-9FE3-99EC885FC3C1}" destId="{8CD95454-8880-4444-8FCE-A510B8F70337}" srcOrd="8" destOrd="0" presId="urn:microsoft.com/office/officeart/2005/8/layout/radial6"/>
    <dgm:cxn modelId="{A775BEE9-CCDB-4CB7-9E00-5D8B82A89F4E}" type="presParOf" srcId="{241D2345-8E77-493B-9FE3-99EC885FC3C1}" destId="{8B18EA55-E12D-40FF-8FBC-A1A1C2718A97}" srcOrd="9" destOrd="0" presId="urn:microsoft.com/office/officeart/2005/8/layout/radial6"/>
    <dgm:cxn modelId="{97145771-F503-4C0D-9DD4-29B1F341F2C1}" type="presParOf" srcId="{241D2345-8E77-493B-9FE3-99EC885FC3C1}" destId="{BDF1955E-32C0-4897-B053-C32474C33A8D}" srcOrd="10" destOrd="0" presId="urn:microsoft.com/office/officeart/2005/8/layout/radial6"/>
    <dgm:cxn modelId="{B63B6052-608D-4F40-A284-BCD22125078F}" type="presParOf" srcId="{241D2345-8E77-493B-9FE3-99EC885FC3C1}" destId="{ADCF3A78-0834-4B8E-8EE5-49B326FA7C50}" srcOrd="11" destOrd="0" presId="urn:microsoft.com/office/officeart/2005/8/layout/radial6"/>
    <dgm:cxn modelId="{775753AF-C228-4436-999A-7AD77D8A9938}" type="presParOf" srcId="{241D2345-8E77-493B-9FE3-99EC885FC3C1}" destId="{8650E9B1-EB3D-417E-B497-FE554851C6CA}" srcOrd="12" destOrd="0" presId="urn:microsoft.com/office/officeart/2005/8/layout/radial6"/>
    <dgm:cxn modelId="{E41A1792-22D8-46D5-8311-8119DC7C2597}" type="presParOf" srcId="{241D2345-8E77-493B-9FE3-99EC885FC3C1}" destId="{604E1AB5-DE9F-4151-A542-2F8EBAC38E49}" srcOrd="13" destOrd="0" presId="urn:microsoft.com/office/officeart/2005/8/layout/radial6"/>
    <dgm:cxn modelId="{95DE6CA7-3DC4-47C4-B041-BD36D7E2B920}" type="presParOf" srcId="{241D2345-8E77-493B-9FE3-99EC885FC3C1}" destId="{ACD872C2-5E81-4594-AC31-CC02F6E6D0E3}" srcOrd="14" destOrd="0" presId="urn:microsoft.com/office/officeart/2005/8/layout/radial6"/>
    <dgm:cxn modelId="{B7650002-6EBF-4780-8C2E-FC3C2B570494}" type="presParOf" srcId="{241D2345-8E77-493B-9FE3-99EC885FC3C1}" destId="{013BC5EB-DD0A-4961-A050-B78BB66285E0}" srcOrd="15"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F470E-992A-4D4B-AC74-86C9F2839D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1CBD107F-6CE5-4354-A62C-2BF442238488}">
      <dgm:prSet phldrT="[Text]"/>
      <dgm:spPr/>
      <dgm:t>
        <a:bodyPr/>
        <a:lstStyle/>
        <a:p>
          <a:r>
            <a:rPr lang="en-GB" b="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Collaborative Innovation Partnership </a:t>
          </a:r>
          <a:endParaRPr lang="en-GB" dirty="0"/>
        </a:p>
      </dgm:t>
    </dgm:pt>
    <dgm:pt modelId="{4950E96A-DEC3-425A-82B0-4AFEF07E2B51}" type="parTrans" cxnId="{72E9FC59-2167-4F30-B64C-9E40865B5281}">
      <dgm:prSet/>
      <dgm:spPr/>
      <dgm:t>
        <a:bodyPr/>
        <a:lstStyle/>
        <a:p>
          <a:endParaRPr lang="en-GB"/>
        </a:p>
      </dgm:t>
    </dgm:pt>
    <dgm:pt modelId="{078AEC50-B114-4358-8809-EE1A4EED03D4}" type="sibTrans" cxnId="{72E9FC59-2167-4F30-B64C-9E40865B5281}">
      <dgm:prSet/>
      <dgm:spPr/>
      <dgm:t>
        <a:bodyPr/>
        <a:lstStyle/>
        <a:p>
          <a:endParaRPr lang="en-GB"/>
        </a:p>
      </dgm:t>
    </dgm:pt>
    <dgm:pt modelId="{A5FD429B-8382-4D41-A1BD-869AA53B0FD7}">
      <dgm:prSet phldrT="[Text]"/>
      <dgm:spPr/>
      <dgm:t>
        <a:bodyPr/>
        <a:lstStyle/>
        <a:p>
          <a:r>
            <a:rPr lang="en-GB" dirty="0"/>
            <a:t>Professional Bodies</a:t>
          </a:r>
        </a:p>
      </dgm:t>
    </dgm:pt>
    <dgm:pt modelId="{DD9EBAF9-FDD9-4812-B952-3960E2B14D17}" type="parTrans" cxnId="{6F106E2F-3045-402F-A5CD-31A7C70C3C01}">
      <dgm:prSet/>
      <dgm:spPr/>
      <dgm:t>
        <a:bodyPr/>
        <a:lstStyle/>
        <a:p>
          <a:endParaRPr lang="en-GB"/>
        </a:p>
      </dgm:t>
    </dgm:pt>
    <dgm:pt modelId="{701A69F4-D973-4E2C-AC87-9273BAFCF0CF}" type="sibTrans" cxnId="{6F106E2F-3045-402F-A5CD-31A7C70C3C01}">
      <dgm:prSet/>
      <dgm:spPr/>
      <dgm:t>
        <a:bodyPr/>
        <a:lstStyle/>
        <a:p>
          <a:endParaRPr lang="en-GB"/>
        </a:p>
      </dgm:t>
    </dgm:pt>
    <dgm:pt modelId="{FF1A0061-76ED-48B0-A35B-1ECE4F4DAC0F}">
      <dgm:prSet phldrT="[Text]"/>
      <dgm:spPr/>
      <dgm:t>
        <a:bodyPr/>
        <a:lstStyle/>
        <a:p>
          <a:r>
            <a:rPr lang="en-GB" dirty="0"/>
            <a:t>Four nation representation</a:t>
          </a:r>
        </a:p>
      </dgm:t>
    </dgm:pt>
    <dgm:pt modelId="{94E3BA91-D5F7-4890-9DBD-E0FCDD67F83B}" type="parTrans" cxnId="{A300C00A-AB1E-418F-82EF-35AB2DED8AB8}">
      <dgm:prSet/>
      <dgm:spPr/>
      <dgm:t>
        <a:bodyPr/>
        <a:lstStyle/>
        <a:p>
          <a:endParaRPr lang="en-GB"/>
        </a:p>
      </dgm:t>
    </dgm:pt>
    <dgm:pt modelId="{70B41AF7-3B96-46D7-B235-D81E4F1F3C08}" type="sibTrans" cxnId="{A300C00A-AB1E-418F-82EF-35AB2DED8AB8}">
      <dgm:prSet/>
      <dgm:spPr/>
      <dgm:t>
        <a:bodyPr/>
        <a:lstStyle/>
        <a:p>
          <a:endParaRPr lang="en-GB"/>
        </a:p>
      </dgm:t>
    </dgm:pt>
    <dgm:pt modelId="{1DBEAA2B-4292-4C52-8841-33999257FA19}">
      <dgm:prSet phldrT="[Text]"/>
      <dgm:spPr/>
      <dgm:t>
        <a:bodyPr/>
        <a:lstStyle/>
        <a:p>
          <a:r>
            <a:rPr lang="en-GB" dirty="0"/>
            <a:t>Professional  Practice</a:t>
          </a:r>
        </a:p>
      </dgm:t>
    </dgm:pt>
    <dgm:pt modelId="{09EC8F2A-AB78-46E0-8B79-807ABF3CC901}" type="parTrans" cxnId="{5EEBC569-C688-4FA3-A62E-E992FEF12FBA}">
      <dgm:prSet/>
      <dgm:spPr/>
      <dgm:t>
        <a:bodyPr/>
        <a:lstStyle/>
        <a:p>
          <a:endParaRPr lang="en-GB"/>
        </a:p>
      </dgm:t>
    </dgm:pt>
    <dgm:pt modelId="{17ED05F5-ED39-4223-BAEF-A896533BCEB9}" type="sibTrans" cxnId="{5EEBC569-C688-4FA3-A62E-E992FEF12FBA}">
      <dgm:prSet/>
      <dgm:spPr/>
      <dgm:t>
        <a:bodyPr/>
        <a:lstStyle/>
        <a:p>
          <a:endParaRPr lang="en-GB"/>
        </a:p>
      </dgm:t>
    </dgm:pt>
    <dgm:pt modelId="{59F4C309-B93F-4D33-B61C-62063182A024}">
      <dgm:prSet phldrT="[Text]"/>
      <dgm:spPr/>
      <dgm:t>
        <a:bodyPr/>
        <a:lstStyle/>
        <a:p>
          <a:r>
            <a:rPr lang="en-GB" dirty="0"/>
            <a:t>HEI</a:t>
          </a:r>
        </a:p>
      </dgm:t>
    </dgm:pt>
    <dgm:pt modelId="{318B3904-97A9-4F70-90E4-97FDAD2EA5CC}" type="parTrans" cxnId="{463A4ED2-E26F-4E72-9E1E-9996BACA06D3}">
      <dgm:prSet/>
      <dgm:spPr/>
      <dgm:t>
        <a:bodyPr/>
        <a:lstStyle/>
        <a:p>
          <a:endParaRPr lang="en-GB"/>
        </a:p>
      </dgm:t>
    </dgm:pt>
    <dgm:pt modelId="{88BF6F88-C4AF-437A-8180-166362D92838}" type="sibTrans" cxnId="{463A4ED2-E26F-4E72-9E1E-9996BACA06D3}">
      <dgm:prSet/>
      <dgm:spPr/>
      <dgm:t>
        <a:bodyPr/>
        <a:lstStyle/>
        <a:p>
          <a:endParaRPr lang="en-GB"/>
        </a:p>
      </dgm:t>
    </dgm:pt>
    <dgm:pt modelId="{8AAA9BF7-961B-4E29-820F-944BB179CAAE}">
      <dgm:prSet/>
      <dgm:spPr/>
      <dgm:t>
        <a:bodyPr/>
        <a:lstStyle/>
        <a:p>
          <a:r>
            <a:rPr lang="en-GB" dirty="0"/>
            <a:t>Workforce leads</a:t>
          </a:r>
        </a:p>
      </dgm:t>
    </dgm:pt>
    <dgm:pt modelId="{E4CC4C36-B74A-4C1D-BD74-A300D11DE187}" type="parTrans" cxnId="{0EC2CFDD-C250-47C0-9FDB-E5F34BD3DDEA}">
      <dgm:prSet/>
      <dgm:spPr/>
      <dgm:t>
        <a:bodyPr/>
        <a:lstStyle/>
        <a:p>
          <a:endParaRPr lang="en-GB"/>
        </a:p>
      </dgm:t>
    </dgm:pt>
    <dgm:pt modelId="{93328D77-0342-4068-AAF9-C69E2868CA71}" type="sibTrans" cxnId="{0EC2CFDD-C250-47C0-9FDB-E5F34BD3DDEA}">
      <dgm:prSet/>
      <dgm:spPr/>
      <dgm:t>
        <a:bodyPr/>
        <a:lstStyle/>
        <a:p>
          <a:endParaRPr lang="en-GB"/>
        </a:p>
      </dgm:t>
    </dgm:pt>
    <dgm:pt modelId="{241D2345-8E77-493B-9FE3-99EC885FC3C1}" type="pres">
      <dgm:prSet presAssocID="{E72F470E-992A-4D4B-AC74-86C9F2839DB4}" presName="Name0" presStyleCnt="0">
        <dgm:presLayoutVars>
          <dgm:chMax val="1"/>
          <dgm:dir/>
          <dgm:animLvl val="ctr"/>
          <dgm:resizeHandles val="exact"/>
        </dgm:presLayoutVars>
      </dgm:prSet>
      <dgm:spPr/>
    </dgm:pt>
    <dgm:pt modelId="{F9B135F9-A3C6-474E-8A9A-C783F0777D4C}" type="pres">
      <dgm:prSet presAssocID="{1CBD107F-6CE5-4354-A62C-2BF442238488}" presName="centerShape" presStyleLbl="node0" presStyleIdx="0" presStyleCnt="1"/>
      <dgm:spPr/>
    </dgm:pt>
    <dgm:pt modelId="{B3E60C84-B9EB-4871-B15A-EADEBE14364A}" type="pres">
      <dgm:prSet presAssocID="{A5FD429B-8382-4D41-A1BD-869AA53B0FD7}" presName="node" presStyleLbl="node1" presStyleIdx="0" presStyleCnt="5" custScaleX="102404" custScaleY="102049">
        <dgm:presLayoutVars>
          <dgm:bulletEnabled val="1"/>
        </dgm:presLayoutVars>
      </dgm:prSet>
      <dgm:spPr/>
    </dgm:pt>
    <dgm:pt modelId="{9CE32615-F8D1-4737-BF17-635C44D1E4A7}" type="pres">
      <dgm:prSet presAssocID="{A5FD429B-8382-4D41-A1BD-869AA53B0FD7}" presName="dummy" presStyleCnt="0"/>
      <dgm:spPr/>
    </dgm:pt>
    <dgm:pt modelId="{91F45F5E-D7C6-4F02-995E-CC74A3F82AD2}" type="pres">
      <dgm:prSet presAssocID="{701A69F4-D973-4E2C-AC87-9273BAFCF0CF}" presName="sibTrans" presStyleLbl="sibTrans2D1" presStyleIdx="0" presStyleCnt="5"/>
      <dgm:spPr/>
    </dgm:pt>
    <dgm:pt modelId="{60A67EBA-AD32-4B59-AD8D-284DE166053C}" type="pres">
      <dgm:prSet presAssocID="{FF1A0061-76ED-48B0-A35B-1ECE4F4DAC0F}" presName="node" presStyleLbl="node1" presStyleIdx="1" presStyleCnt="5" custScaleX="118019" custScaleY="117659">
        <dgm:presLayoutVars>
          <dgm:bulletEnabled val="1"/>
        </dgm:presLayoutVars>
      </dgm:prSet>
      <dgm:spPr/>
    </dgm:pt>
    <dgm:pt modelId="{8A542DAF-C0D3-4A17-8445-CDA5B3DC3376}" type="pres">
      <dgm:prSet presAssocID="{FF1A0061-76ED-48B0-A35B-1ECE4F4DAC0F}" presName="dummy" presStyleCnt="0"/>
      <dgm:spPr/>
    </dgm:pt>
    <dgm:pt modelId="{A1374A72-8F34-4B17-A04B-139A63DD7F0A}" type="pres">
      <dgm:prSet presAssocID="{70B41AF7-3B96-46D7-B235-D81E4F1F3C08}" presName="sibTrans" presStyleLbl="sibTrans2D1" presStyleIdx="1" presStyleCnt="5"/>
      <dgm:spPr/>
    </dgm:pt>
    <dgm:pt modelId="{ECB5CBC6-1BD5-43FB-B53F-0150DE191042}" type="pres">
      <dgm:prSet presAssocID="{1DBEAA2B-4292-4C52-8841-33999257FA19}" presName="node" presStyleLbl="node1" presStyleIdx="2" presStyleCnt="5" custScaleX="124960" custScaleY="114120">
        <dgm:presLayoutVars>
          <dgm:bulletEnabled val="1"/>
        </dgm:presLayoutVars>
      </dgm:prSet>
      <dgm:spPr/>
    </dgm:pt>
    <dgm:pt modelId="{8CD95454-8880-4444-8FCE-A510B8F70337}" type="pres">
      <dgm:prSet presAssocID="{1DBEAA2B-4292-4C52-8841-33999257FA19}" presName="dummy" presStyleCnt="0"/>
      <dgm:spPr/>
    </dgm:pt>
    <dgm:pt modelId="{8B18EA55-E12D-40FF-8FBC-A1A1C2718A97}" type="pres">
      <dgm:prSet presAssocID="{17ED05F5-ED39-4223-BAEF-A896533BCEB9}" presName="sibTrans" presStyleLbl="sibTrans2D1" presStyleIdx="2" presStyleCnt="5"/>
      <dgm:spPr/>
    </dgm:pt>
    <dgm:pt modelId="{BDF1955E-32C0-4897-B053-C32474C33A8D}" type="pres">
      <dgm:prSet presAssocID="{59F4C309-B93F-4D33-B61C-62063182A024}" presName="node" presStyleLbl="node1" presStyleIdx="3" presStyleCnt="5" custScaleX="123453" custScaleY="115716">
        <dgm:presLayoutVars>
          <dgm:bulletEnabled val="1"/>
        </dgm:presLayoutVars>
      </dgm:prSet>
      <dgm:spPr/>
    </dgm:pt>
    <dgm:pt modelId="{ADCF3A78-0834-4B8E-8EE5-49B326FA7C50}" type="pres">
      <dgm:prSet presAssocID="{59F4C309-B93F-4D33-B61C-62063182A024}" presName="dummy" presStyleCnt="0"/>
      <dgm:spPr/>
    </dgm:pt>
    <dgm:pt modelId="{8650E9B1-EB3D-417E-B497-FE554851C6CA}" type="pres">
      <dgm:prSet presAssocID="{88BF6F88-C4AF-437A-8180-166362D92838}" presName="sibTrans" presStyleLbl="sibTrans2D1" presStyleIdx="3" presStyleCnt="5"/>
      <dgm:spPr/>
    </dgm:pt>
    <dgm:pt modelId="{604E1AB5-DE9F-4151-A542-2F8EBAC38E49}" type="pres">
      <dgm:prSet presAssocID="{8AAA9BF7-961B-4E29-820F-944BB179CAAE}" presName="node" presStyleLbl="node1" presStyleIdx="4" presStyleCnt="5" custScaleX="114703" custScaleY="129728">
        <dgm:presLayoutVars>
          <dgm:bulletEnabled val="1"/>
        </dgm:presLayoutVars>
      </dgm:prSet>
      <dgm:spPr/>
    </dgm:pt>
    <dgm:pt modelId="{ACD872C2-5E81-4594-AC31-CC02F6E6D0E3}" type="pres">
      <dgm:prSet presAssocID="{8AAA9BF7-961B-4E29-820F-944BB179CAAE}" presName="dummy" presStyleCnt="0"/>
      <dgm:spPr/>
    </dgm:pt>
    <dgm:pt modelId="{013BC5EB-DD0A-4961-A050-B78BB66285E0}" type="pres">
      <dgm:prSet presAssocID="{93328D77-0342-4068-AAF9-C69E2868CA71}" presName="sibTrans" presStyleLbl="sibTrans2D1" presStyleIdx="4" presStyleCnt="5"/>
      <dgm:spPr/>
    </dgm:pt>
  </dgm:ptLst>
  <dgm:cxnLst>
    <dgm:cxn modelId="{F25D3500-33B1-44BD-B4E8-3D6532A550BD}" type="presOf" srcId="{1DBEAA2B-4292-4C52-8841-33999257FA19}" destId="{ECB5CBC6-1BD5-43FB-B53F-0150DE191042}" srcOrd="0" destOrd="0" presId="urn:microsoft.com/office/officeart/2005/8/layout/radial6"/>
    <dgm:cxn modelId="{A300C00A-AB1E-418F-82EF-35AB2DED8AB8}" srcId="{1CBD107F-6CE5-4354-A62C-2BF442238488}" destId="{FF1A0061-76ED-48B0-A35B-1ECE4F4DAC0F}" srcOrd="1" destOrd="0" parTransId="{94E3BA91-D5F7-4890-9DBD-E0FCDD67F83B}" sibTransId="{70B41AF7-3B96-46D7-B235-D81E4F1F3C08}"/>
    <dgm:cxn modelId="{8E98601E-ABF3-4FE0-A6F1-40267ED24314}" type="presOf" srcId="{17ED05F5-ED39-4223-BAEF-A896533BCEB9}" destId="{8B18EA55-E12D-40FF-8FBC-A1A1C2718A97}" srcOrd="0" destOrd="0" presId="urn:microsoft.com/office/officeart/2005/8/layout/radial6"/>
    <dgm:cxn modelId="{6F106E2F-3045-402F-A5CD-31A7C70C3C01}" srcId="{1CBD107F-6CE5-4354-A62C-2BF442238488}" destId="{A5FD429B-8382-4D41-A1BD-869AA53B0FD7}" srcOrd="0" destOrd="0" parTransId="{DD9EBAF9-FDD9-4812-B952-3960E2B14D17}" sibTransId="{701A69F4-D973-4E2C-AC87-9273BAFCF0CF}"/>
    <dgm:cxn modelId="{23AD9F3B-4B68-486C-9758-C79C09C632A3}" type="presOf" srcId="{1CBD107F-6CE5-4354-A62C-2BF442238488}" destId="{F9B135F9-A3C6-474E-8A9A-C783F0777D4C}" srcOrd="0" destOrd="0" presId="urn:microsoft.com/office/officeart/2005/8/layout/radial6"/>
    <dgm:cxn modelId="{5EEBC569-C688-4FA3-A62E-E992FEF12FBA}" srcId="{1CBD107F-6CE5-4354-A62C-2BF442238488}" destId="{1DBEAA2B-4292-4C52-8841-33999257FA19}" srcOrd="2" destOrd="0" parTransId="{09EC8F2A-AB78-46E0-8B79-807ABF3CC901}" sibTransId="{17ED05F5-ED39-4223-BAEF-A896533BCEB9}"/>
    <dgm:cxn modelId="{A5A6DD69-FE50-4223-A887-E01837C35D3F}" type="presOf" srcId="{8AAA9BF7-961B-4E29-820F-944BB179CAAE}" destId="{604E1AB5-DE9F-4151-A542-2F8EBAC38E49}" srcOrd="0" destOrd="0" presId="urn:microsoft.com/office/officeart/2005/8/layout/radial6"/>
    <dgm:cxn modelId="{55621676-E093-44C3-BC59-947158B300DB}" type="presOf" srcId="{FF1A0061-76ED-48B0-A35B-1ECE4F4DAC0F}" destId="{60A67EBA-AD32-4B59-AD8D-284DE166053C}" srcOrd="0" destOrd="0" presId="urn:microsoft.com/office/officeart/2005/8/layout/radial6"/>
    <dgm:cxn modelId="{72E9FC59-2167-4F30-B64C-9E40865B5281}" srcId="{E72F470E-992A-4D4B-AC74-86C9F2839DB4}" destId="{1CBD107F-6CE5-4354-A62C-2BF442238488}" srcOrd="0" destOrd="0" parTransId="{4950E96A-DEC3-425A-82B0-4AFEF07E2B51}" sibTransId="{078AEC50-B114-4358-8809-EE1A4EED03D4}"/>
    <dgm:cxn modelId="{1150547E-F269-4949-8615-95742897AFEC}" type="presOf" srcId="{A5FD429B-8382-4D41-A1BD-869AA53B0FD7}" destId="{B3E60C84-B9EB-4871-B15A-EADEBE14364A}" srcOrd="0" destOrd="0" presId="urn:microsoft.com/office/officeart/2005/8/layout/radial6"/>
    <dgm:cxn modelId="{3649BEA2-D65C-4CC1-9D3F-95CA54303AC8}" type="presOf" srcId="{70B41AF7-3B96-46D7-B235-D81E4F1F3C08}" destId="{A1374A72-8F34-4B17-A04B-139A63DD7F0A}" srcOrd="0" destOrd="0" presId="urn:microsoft.com/office/officeart/2005/8/layout/radial6"/>
    <dgm:cxn modelId="{C0E86FBF-9FC2-413C-8AB5-72F6B81F4F8E}" type="presOf" srcId="{93328D77-0342-4068-AAF9-C69E2868CA71}" destId="{013BC5EB-DD0A-4961-A050-B78BB66285E0}" srcOrd="0" destOrd="0" presId="urn:microsoft.com/office/officeart/2005/8/layout/radial6"/>
    <dgm:cxn modelId="{13B98BCA-5249-4817-BD44-DCA201C7766D}" type="presOf" srcId="{88BF6F88-C4AF-437A-8180-166362D92838}" destId="{8650E9B1-EB3D-417E-B497-FE554851C6CA}" srcOrd="0" destOrd="0" presId="urn:microsoft.com/office/officeart/2005/8/layout/radial6"/>
    <dgm:cxn modelId="{463A4ED2-E26F-4E72-9E1E-9996BACA06D3}" srcId="{1CBD107F-6CE5-4354-A62C-2BF442238488}" destId="{59F4C309-B93F-4D33-B61C-62063182A024}" srcOrd="3" destOrd="0" parTransId="{318B3904-97A9-4F70-90E4-97FDAD2EA5CC}" sibTransId="{88BF6F88-C4AF-437A-8180-166362D92838}"/>
    <dgm:cxn modelId="{2D2C37D3-05AC-4804-8ED8-B66DF76F08B4}" type="presOf" srcId="{701A69F4-D973-4E2C-AC87-9273BAFCF0CF}" destId="{91F45F5E-D7C6-4F02-995E-CC74A3F82AD2}" srcOrd="0" destOrd="0" presId="urn:microsoft.com/office/officeart/2005/8/layout/radial6"/>
    <dgm:cxn modelId="{5D6012D4-84CC-4EAD-A512-FA304A320B4C}" type="presOf" srcId="{59F4C309-B93F-4D33-B61C-62063182A024}" destId="{BDF1955E-32C0-4897-B053-C32474C33A8D}" srcOrd="0" destOrd="0" presId="urn:microsoft.com/office/officeart/2005/8/layout/radial6"/>
    <dgm:cxn modelId="{B2DA5ED4-F8DC-4EEC-A066-73C921B38A5C}" type="presOf" srcId="{E72F470E-992A-4D4B-AC74-86C9F2839DB4}" destId="{241D2345-8E77-493B-9FE3-99EC885FC3C1}" srcOrd="0" destOrd="0" presId="urn:microsoft.com/office/officeart/2005/8/layout/radial6"/>
    <dgm:cxn modelId="{0EC2CFDD-C250-47C0-9FDB-E5F34BD3DDEA}" srcId="{1CBD107F-6CE5-4354-A62C-2BF442238488}" destId="{8AAA9BF7-961B-4E29-820F-944BB179CAAE}" srcOrd="4" destOrd="0" parTransId="{E4CC4C36-B74A-4C1D-BD74-A300D11DE187}" sibTransId="{93328D77-0342-4068-AAF9-C69E2868CA71}"/>
    <dgm:cxn modelId="{EEB5B75F-81F1-4350-B461-9704E371B938}" type="presParOf" srcId="{241D2345-8E77-493B-9FE3-99EC885FC3C1}" destId="{F9B135F9-A3C6-474E-8A9A-C783F0777D4C}" srcOrd="0" destOrd="0" presId="urn:microsoft.com/office/officeart/2005/8/layout/radial6"/>
    <dgm:cxn modelId="{19596187-FCC0-4098-B9C7-0B63B660122D}" type="presParOf" srcId="{241D2345-8E77-493B-9FE3-99EC885FC3C1}" destId="{B3E60C84-B9EB-4871-B15A-EADEBE14364A}" srcOrd="1" destOrd="0" presId="urn:microsoft.com/office/officeart/2005/8/layout/radial6"/>
    <dgm:cxn modelId="{49279A4E-F482-450A-9B82-61358FABBB3D}" type="presParOf" srcId="{241D2345-8E77-493B-9FE3-99EC885FC3C1}" destId="{9CE32615-F8D1-4737-BF17-635C44D1E4A7}" srcOrd="2" destOrd="0" presId="urn:microsoft.com/office/officeart/2005/8/layout/radial6"/>
    <dgm:cxn modelId="{4E0DFFAE-DAEB-42E2-BCE6-62F7F70BE69A}" type="presParOf" srcId="{241D2345-8E77-493B-9FE3-99EC885FC3C1}" destId="{91F45F5E-D7C6-4F02-995E-CC74A3F82AD2}" srcOrd="3" destOrd="0" presId="urn:microsoft.com/office/officeart/2005/8/layout/radial6"/>
    <dgm:cxn modelId="{1ED68FEB-0B07-489B-A3B1-1959C0D8AFAB}" type="presParOf" srcId="{241D2345-8E77-493B-9FE3-99EC885FC3C1}" destId="{60A67EBA-AD32-4B59-AD8D-284DE166053C}" srcOrd="4" destOrd="0" presId="urn:microsoft.com/office/officeart/2005/8/layout/radial6"/>
    <dgm:cxn modelId="{FB2A9A39-0367-4FC2-8371-E09C028401DC}" type="presParOf" srcId="{241D2345-8E77-493B-9FE3-99EC885FC3C1}" destId="{8A542DAF-C0D3-4A17-8445-CDA5B3DC3376}" srcOrd="5" destOrd="0" presId="urn:microsoft.com/office/officeart/2005/8/layout/radial6"/>
    <dgm:cxn modelId="{A3D7D902-78C7-44F0-A4EB-C07AE265460B}" type="presParOf" srcId="{241D2345-8E77-493B-9FE3-99EC885FC3C1}" destId="{A1374A72-8F34-4B17-A04B-139A63DD7F0A}" srcOrd="6" destOrd="0" presId="urn:microsoft.com/office/officeart/2005/8/layout/radial6"/>
    <dgm:cxn modelId="{9D27EBAC-8EC9-4E48-863D-ED3E8CB90786}" type="presParOf" srcId="{241D2345-8E77-493B-9FE3-99EC885FC3C1}" destId="{ECB5CBC6-1BD5-43FB-B53F-0150DE191042}" srcOrd="7" destOrd="0" presId="urn:microsoft.com/office/officeart/2005/8/layout/radial6"/>
    <dgm:cxn modelId="{972D883A-71D0-4C33-AF31-536C6566294A}" type="presParOf" srcId="{241D2345-8E77-493B-9FE3-99EC885FC3C1}" destId="{8CD95454-8880-4444-8FCE-A510B8F70337}" srcOrd="8" destOrd="0" presId="urn:microsoft.com/office/officeart/2005/8/layout/radial6"/>
    <dgm:cxn modelId="{A775BEE9-CCDB-4CB7-9E00-5D8B82A89F4E}" type="presParOf" srcId="{241D2345-8E77-493B-9FE3-99EC885FC3C1}" destId="{8B18EA55-E12D-40FF-8FBC-A1A1C2718A97}" srcOrd="9" destOrd="0" presId="urn:microsoft.com/office/officeart/2005/8/layout/radial6"/>
    <dgm:cxn modelId="{97145771-F503-4C0D-9DD4-29B1F341F2C1}" type="presParOf" srcId="{241D2345-8E77-493B-9FE3-99EC885FC3C1}" destId="{BDF1955E-32C0-4897-B053-C32474C33A8D}" srcOrd="10" destOrd="0" presId="urn:microsoft.com/office/officeart/2005/8/layout/radial6"/>
    <dgm:cxn modelId="{B63B6052-608D-4F40-A284-BCD22125078F}" type="presParOf" srcId="{241D2345-8E77-493B-9FE3-99EC885FC3C1}" destId="{ADCF3A78-0834-4B8E-8EE5-49B326FA7C50}" srcOrd="11" destOrd="0" presId="urn:microsoft.com/office/officeart/2005/8/layout/radial6"/>
    <dgm:cxn modelId="{775753AF-C228-4436-999A-7AD77D8A9938}" type="presParOf" srcId="{241D2345-8E77-493B-9FE3-99EC885FC3C1}" destId="{8650E9B1-EB3D-417E-B497-FE554851C6CA}" srcOrd="12" destOrd="0" presId="urn:microsoft.com/office/officeart/2005/8/layout/radial6"/>
    <dgm:cxn modelId="{E41A1792-22D8-46D5-8311-8119DC7C2597}" type="presParOf" srcId="{241D2345-8E77-493B-9FE3-99EC885FC3C1}" destId="{604E1AB5-DE9F-4151-A542-2F8EBAC38E49}" srcOrd="13" destOrd="0" presId="urn:microsoft.com/office/officeart/2005/8/layout/radial6"/>
    <dgm:cxn modelId="{95DE6CA7-3DC4-47C4-B041-BD36D7E2B920}" type="presParOf" srcId="{241D2345-8E77-493B-9FE3-99EC885FC3C1}" destId="{ACD872C2-5E81-4594-AC31-CC02F6E6D0E3}" srcOrd="14" destOrd="0" presId="urn:microsoft.com/office/officeart/2005/8/layout/radial6"/>
    <dgm:cxn modelId="{B7650002-6EBF-4780-8C2E-FC3C2B570494}" type="presParOf" srcId="{241D2345-8E77-493B-9FE3-99EC885FC3C1}" destId="{013BC5EB-DD0A-4961-A050-B78BB66285E0}" srcOrd="15"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BC5EB-DD0A-4961-A050-B78BB66285E0}">
      <dsp:nvSpPr>
        <dsp:cNvPr id="0" name=""/>
        <dsp:cNvSpPr/>
      </dsp:nvSpPr>
      <dsp:spPr>
        <a:xfrm>
          <a:off x="435520" y="200382"/>
          <a:ext cx="1412806" cy="1412806"/>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0E9B1-EB3D-417E-B497-FE554851C6CA}">
      <dsp:nvSpPr>
        <dsp:cNvPr id="0" name=""/>
        <dsp:cNvSpPr/>
      </dsp:nvSpPr>
      <dsp:spPr>
        <a:xfrm>
          <a:off x="435520" y="200382"/>
          <a:ext cx="1412806" cy="1412806"/>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8EA55-E12D-40FF-8FBC-A1A1C2718A97}">
      <dsp:nvSpPr>
        <dsp:cNvPr id="0" name=""/>
        <dsp:cNvSpPr/>
      </dsp:nvSpPr>
      <dsp:spPr>
        <a:xfrm>
          <a:off x="435520" y="200382"/>
          <a:ext cx="1412806" cy="1412806"/>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74A72-8F34-4B17-A04B-139A63DD7F0A}">
      <dsp:nvSpPr>
        <dsp:cNvPr id="0" name=""/>
        <dsp:cNvSpPr/>
      </dsp:nvSpPr>
      <dsp:spPr>
        <a:xfrm>
          <a:off x="435520" y="200382"/>
          <a:ext cx="1412806" cy="1412806"/>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F45F5E-D7C6-4F02-995E-CC74A3F82AD2}">
      <dsp:nvSpPr>
        <dsp:cNvPr id="0" name=""/>
        <dsp:cNvSpPr/>
      </dsp:nvSpPr>
      <dsp:spPr>
        <a:xfrm>
          <a:off x="435520" y="200382"/>
          <a:ext cx="1412806" cy="1412806"/>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135F9-A3C6-474E-8A9A-C783F0777D4C}">
      <dsp:nvSpPr>
        <dsp:cNvPr id="0" name=""/>
        <dsp:cNvSpPr/>
      </dsp:nvSpPr>
      <dsp:spPr>
        <a:xfrm>
          <a:off x="816899" y="581761"/>
          <a:ext cx="650047" cy="650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b="0" kern="12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Collaborative Innovation Partnership </a:t>
          </a:r>
          <a:endParaRPr lang="en-GB" sz="500" kern="1200" dirty="0"/>
        </a:p>
      </dsp:txBody>
      <dsp:txXfrm>
        <a:off x="912096" y="676958"/>
        <a:ext cx="459653" cy="459653"/>
      </dsp:txXfrm>
    </dsp:sp>
    <dsp:sp modelId="{B3E60C84-B9EB-4871-B15A-EADEBE14364A}">
      <dsp:nvSpPr>
        <dsp:cNvPr id="0" name=""/>
        <dsp:cNvSpPr/>
      </dsp:nvSpPr>
      <dsp:spPr>
        <a:xfrm>
          <a:off x="908936" y="-15414"/>
          <a:ext cx="465972" cy="4643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Professional Bodies</a:t>
          </a:r>
        </a:p>
      </dsp:txBody>
      <dsp:txXfrm>
        <a:off x="977176" y="52590"/>
        <a:ext cx="329492" cy="328349"/>
      </dsp:txXfrm>
    </dsp:sp>
    <dsp:sp modelId="{60A67EBA-AD32-4B59-AD8D-284DE166053C}">
      <dsp:nvSpPr>
        <dsp:cNvPr id="0" name=""/>
        <dsp:cNvSpPr/>
      </dsp:nvSpPr>
      <dsp:spPr>
        <a:xfrm>
          <a:off x="1529660" y="425863"/>
          <a:ext cx="537026" cy="535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Four nation representation</a:t>
          </a:r>
        </a:p>
      </dsp:txBody>
      <dsp:txXfrm>
        <a:off x="1608306" y="504269"/>
        <a:ext cx="379734" cy="378575"/>
      </dsp:txXfrm>
    </dsp:sp>
    <dsp:sp modelId="{ECB5CBC6-1BD5-43FB-B53F-0150DE191042}">
      <dsp:nvSpPr>
        <dsp:cNvPr id="0" name=""/>
        <dsp:cNvSpPr/>
      </dsp:nvSpPr>
      <dsp:spPr>
        <a:xfrm>
          <a:off x="1263203" y="1205383"/>
          <a:ext cx="568609" cy="519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Professional  Practice</a:t>
          </a:r>
        </a:p>
      </dsp:txBody>
      <dsp:txXfrm>
        <a:off x="1346474" y="1281430"/>
        <a:ext cx="402067" cy="367190"/>
      </dsp:txXfrm>
    </dsp:sp>
    <dsp:sp modelId="{BDF1955E-32C0-4897-B053-C32474C33A8D}">
      <dsp:nvSpPr>
        <dsp:cNvPr id="0" name=""/>
        <dsp:cNvSpPr/>
      </dsp:nvSpPr>
      <dsp:spPr>
        <a:xfrm>
          <a:off x="455462" y="1201752"/>
          <a:ext cx="561752" cy="5265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HEI</a:t>
          </a:r>
        </a:p>
      </dsp:txBody>
      <dsp:txXfrm>
        <a:off x="537729" y="1278863"/>
        <a:ext cx="397218" cy="372324"/>
      </dsp:txXfrm>
    </dsp:sp>
    <dsp:sp modelId="{604E1AB5-DE9F-4151-A542-2F8EBAC38E49}">
      <dsp:nvSpPr>
        <dsp:cNvPr id="0" name=""/>
        <dsp:cNvSpPr/>
      </dsp:nvSpPr>
      <dsp:spPr>
        <a:xfrm>
          <a:off x="224704" y="398404"/>
          <a:ext cx="521937" cy="5903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Workforce leads</a:t>
          </a:r>
        </a:p>
      </dsp:txBody>
      <dsp:txXfrm>
        <a:off x="301140" y="484852"/>
        <a:ext cx="369065" cy="417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BC5EB-DD0A-4961-A050-B78BB66285E0}">
      <dsp:nvSpPr>
        <dsp:cNvPr id="0" name=""/>
        <dsp:cNvSpPr/>
      </dsp:nvSpPr>
      <dsp:spPr>
        <a:xfrm>
          <a:off x="435520" y="200382"/>
          <a:ext cx="1412806" cy="1412806"/>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0E9B1-EB3D-417E-B497-FE554851C6CA}">
      <dsp:nvSpPr>
        <dsp:cNvPr id="0" name=""/>
        <dsp:cNvSpPr/>
      </dsp:nvSpPr>
      <dsp:spPr>
        <a:xfrm>
          <a:off x="435520" y="200382"/>
          <a:ext cx="1412806" cy="1412806"/>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8EA55-E12D-40FF-8FBC-A1A1C2718A97}">
      <dsp:nvSpPr>
        <dsp:cNvPr id="0" name=""/>
        <dsp:cNvSpPr/>
      </dsp:nvSpPr>
      <dsp:spPr>
        <a:xfrm>
          <a:off x="435520" y="200382"/>
          <a:ext cx="1412806" cy="1412806"/>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74A72-8F34-4B17-A04B-139A63DD7F0A}">
      <dsp:nvSpPr>
        <dsp:cNvPr id="0" name=""/>
        <dsp:cNvSpPr/>
      </dsp:nvSpPr>
      <dsp:spPr>
        <a:xfrm>
          <a:off x="435520" y="200382"/>
          <a:ext cx="1412806" cy="1412806"/>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F45F5E-D7C6-4F02-995E-CC74A3F82AD2}">
      <dsp:nvSpPr>
        <dsp:cNvPr id="0" name=""/>
        <dsp:cNvSpPr/>
      </dsp:nvSpPr>
      <dsp:spPr>
        <a:xfrm>
          <a:off x="435520" y="200382"/>
          <a:ext cx="1412806" cy="1412806"/>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135F9-A3C6-474E-8A9A-C783F0777D4C}">
      <dsp:nvSpPr>
        <dsp:cNvPr id="0" name=""/>
        <dsp:cNvSpPr/>
      </dsp:nvSpPr>
      <dsp:spPr>
        <a:xfrm>
          <a:off x="816899" y="581761"/>
          <a:ext cx="650047" cy="650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b="0" kern="12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Collaborative Innovation Partnership </a:t>
          </a:r>
          <a:endParaRPr lang="en-GB" sz="500" kern="1200" dirty="0"/>
        </a:p>
      </dsp:txBody>
      <dsp:txXfrm>
        <a:off x="912096" y="676958"/>
        <a:ext cx="459653" cy="459653"/>
      </dsp:txXfrm>
    </dsp:sp>
    <dsp:sp modelId="{B3E60C84-B9EB-4871-B15A-EADEBE14364A}">
      <dsp:nvSpPr>
        <dsp:cNvPr id="0" name=""/>
        <dsp:cNvSpPr/>
      </dsp:nvSpPr>
      <dsp:spPr>
        <a:xfrm>
          <a:off x="908936" y="-15414"/>
          <a:ext cx="465972" cy="4643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Professional Bodies</a:t>
          </a:r>
        </a:p>
      </dsp:txBody>
      <dsp:txXfrm>
        <a:off x="977176" y="52590"/>
        <a:ext cx="329492" cy="328349"/>
      </dsp:txXfrm>
    </dsp:sp>
    <dsp:sp modelId="{60A67EBA-AD32-4B59-AD8D-284DE166053C}">
      <dsp:nvSpPr>
        <dsp:cNvPr id="0" name=""/>
        <dsp:cNvSpPr/>
      </dsp:nvSpPr>
      <dsp:spPr>
        <a:xfrm>
          <a:off x="1529660" y="425863"/>
          <a:ext cx="537026" cy="535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Four nation representation</a:t>
          </a:r>
        </a:p>
      </dsp:txBody>
      <dsp:txXfrm>
        <a:off x="1608306" y="504269"/>
        <a:ext cx="379734" cy="378575"/>
      </dsp:txXfrm>
    </dsp:sp>
    <dsp:sp modelId="{ECB5CBC6-1BD5-43FB-B53F-0150DE191042}">
      <dsp:nvSpPr>
        <dsp:cNvPr id="0" name=""/>
        <dsp:cNvSpPr/>
      </dsp:nvSpPr>
      <dsp:spPr>
        <a:xfrm>
          <a:off x="1263203" y="1205383"/>
          <a:ext cx="568609" cy="519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Professional  Practice</a:t>
          </a:r>
        </a:p>
      </dsp:txBody>
      <dsp:txXfrm>
        <a:off x="1346474" y="1281430"/>
        <a:ext cx="402067" cy="367190"/>
      </dsp:txXfrm>
    </dsp:sp>
    <dsp:sp modelId="{BDF1955E-32C0-4897-B053-C32474C33A8D}">
      <dsp:nvSpPr>
        <dsp:cNvPr id="0" name=""/>
        <dsp:cNvSpPr/>
      </dsp:nvSpPr>
      <dsp:spPr>
        <a:xfrm>
          <a:off x="455462" y="1201752"/>
          <a:ext cx="561752" cy="5265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HEI</a:t>
          </a:r>
        </a:p>
      </dsp:txBody>
      <dsp:txXfrm>
        <a:off x="537729" y="1278863"/>
        <a:ext cx="397218" cy="372324"/>
      </dsp:txXfrm>
    </dsp:sp>
    <dsp:sp modelId="{604E1AB5-DE9F-4151-A542-2F8EBAC38E49}">
      <dsp:nvSpPr>
        <dsp:cNvPr id="0" name=""/>
        <dsp:cNvSpPr/>
      </dsp:nvSpPr>
      <dsp:spPr>
        <a:xfrm>
          <a:off x="224704" y="398404"/>
          <a:ext cx="521937" cy="5903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Workforce leads</a:t>
          </a:r>
        </a:p>
      </dsp:txBody>
      <dsp:txXfrm>
        <a:off x="301140" y="484852"/>
        <a:ext cx="369065" cy="417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BC5EB-DD0A-4961-A050-B78BB66285E0}">
      <dsp:nvSpPr>
        <dsp:cNvPr id="0" name=""/>
        <dsp:cNvSpPr/>
      </dsp:nvSpPr>
      <dsp:spPr>
        <a:xfrm>
          <a:off x="435520" y="200382"/>
          <a:ext cx="1412806" cy="1412806"/>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0E9B1-EB3D-417E-B497-FE554851C6CA}">
      <dsp:nvSpPr>
        <dsp:cNvPr id="0" name=""/>
        <dsp:cNvSpPr/>
      </dsp:nvSpPr>
      <dsp:spPr>
        <a:xfrm>
          <a:off x="435520" y="200382"/>
          <a:ext cx="1412806" cy="1412806"/>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8EA55-E12D-40FF-8FBC-A1A1C2718A97}">
      <dsp:nvSpPr>
        <dsp:cNvPr id="0" name=""/>
        <dsp:cNvSpPr/>
      </dsp:nvSpPr>
      <dsp:spPr>
        <a:xfrm>
          <a:off x="435520" y="200382"/>
          <a:ext cx="1412806" cy="1412806"/>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74A72-8F34-4B17-A04B-139A63DD7F0A}">
      <dsp:nvSpPr>
        <dsp:cNvPr id="0" name=""/>
        <dsp:cNvSpPr/>
      </dsp:nvSpPr>
      <dsp:spPr>
        <a:xfrm>
          <a:off x="435520" y="200382"/>
          <a:ext cx="1412806" cy="1412806"/>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F45F5E-D7C6-4F02-995E-CC74A3F82AD2}">
      <dsp:nvSpPr>
        <dsp:cNvPr id="0" name=""/>
        <dsp:cNvSpPr/>
      </dsp:nvSpPr>
      <dsp:spPr>
        <a:xfrm>
          <a:off x="435520" y="200382"/>
          <a:ext cx="1412806" cy="1412806"/>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135F9-A3C6-474E-8A9A-C783F0777D4C}">
      <dsp:nvSpPr>
        <dsp:cNvPr id="0" name=""/>
        <dsp:cNvSpPr/>
      </dsp:nvSpPr>
      <dsp:spPr>
        <a:xfrm>
          <a:off x="816899" y="581761"/>
          <a:ext cx="650047" cy="650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b="0" kern="12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Collaborative Innovation Partnership </a:t>
          </a:r>
          <a:endParaRPr lang="en-GB" sz="500" kern="1200" dirty="0"/>
        </a:p>
      </dsp:txBody>
      <dsp:txXfrm>
        <a:off x="912096" y="676958"/>
        <a:ext cx="459653" cy="459653"/>
      </dsp:txXfrm>
    </dsp:sp>
    <dsp:sp modelId="{B3E60C84-B9EB-4871-B15A-EADEBE14364A}">
      <dsp:nvSpPr>
        <dsp:cNvPr id="0" name=""/>
        <dsp:cNvSpPr/>
      </dsp:nvSpPr>
      <dsp:spPr>
        <a:xfrm>
          <a:off x="908936" y="-15414"/>
          <a:ext cx="465972" cy="4643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Professional Bodies</a:t>
          </a:r>
        </a:p>
      </dsp:txBody>
      <dsp:txXfrm>
        <a:off x="977176" y="52590"/>
        <a:ext cx="329492" cy="328349"/>
      </dsp:txXfrm>
    </dsp:sp>
    <dsp:sp modelId="{60A67EBA-AD32-4B59-AD8D-284DE166053C}">
      <dsp:nvSpPr>
        <dsp:cNvPr id="0" name=""/>
        <dsp:cNvSpPr/>
      </dsp:nvSpPr>
      <dsp:spPr>
        <a:xfrm>
          <a:off x="1529660" y="425863"/>
          <a:ext cx="537026" cy="535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Four nation representation</a:t>
          </a:r>
        </a:p>
      </dsp:txBody>
      <dsp:txXfrm>
        <a:off x="1608306" y="504269"/>
        <a:ext cx="379734" cy="378575"/>
      </dsp:txXfrm>
    </dsp:sp>
    <dsp:sp modelId="{ECB5CBC6-1BD5-43FB-B53F-0150DE191042}">
      <dsp:nvSpPr>
        <dsp:cNvPr id="0" name=""/>
        <dsp:cNvSpPr/>
      </dsp:nvSpPr>
      <dsp:spPr>
        <a:xfrm>
          <a:off x="1263203" y="1205383"/>
          <a:ext cx="568609" cy="519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Professional  Practice</a:t>
          </a:r>
        </a:p>
      </dsp:txBody>
      <dsp:txXfrm>
        <a:off x="1346474" y="1281430"/>
        <a:ext cx="402067" cy="367190"/>
      </dsp:txXfrm>
    </dsp:sp>
    <dsp:sp modelId="{BDF1955E-32C0-4897-B053-C32474C33A8D}">
      <dsp:nvSpPr>
        <dsp:cNvPr id="0" name=""/>
        <dsp:cNvSpPr/>
      </dsp:nvSpPr>
      <dsp:spPr>
        <a:xfrm>
          <a:off x="455462" y="1201752"/>
          <a:ext cx="561752" cy="5265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HEI</a:t>
          </a:r>
        </a:p>
      </dsp:txBody>
      <dsp:txXfrm>
        <a:off x="537729" y="1278863"/>
        <a:ext cx="397218" cy="372324"/>
      </dsp:txXfrm>
    </dsp:sp>
    <dsp:sp modelId="{604E1AB5-DE9F-4151-A542-2F8EBAC38E49}">
      <dsp:nvSpPr>
        <dsp:cNvPr id="0" name=""/>
        <dsp:cNvSpPr/>
      </dsp:nvSpPr>
      <dsp:spPr>
        <a:xfrm>
          <a:off x="224704" y="398404"/>
          <a:ext cx="521937" cy="5903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Workforce leads</a:t>
          </a:r>
        </a:p>
      </dsp:txBody>
      <dsp:txXfrm>
        <a:off x="301140" y="484852"/>
        <a:ext cx="369065" cy="4174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1229D70-1C14-4BE9-ABA0-1A8903BF8484}"/>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192EC99C-73E4-46D6-87AF-8451B6210C20}"/>
              </a:ext>
            </a:extLst>
          </p:cNvPr>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C6EB8C6D-6186-4F5C-B0A1-4E58CDAA7305}"/>
              </a:ext>
            </a:extLst>
          </p:cNvPr>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0D8B50BB-9B50-4988-913E-06951060B906}"/>
              </a:ext>
            </a:extLst>
          </p:cNvPr>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F874FB42-F7B2-4773-A14C-818A7E0D89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FAB369F-B92A-4881-967E-30854679AF62}"/>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F6274669-2264-44D3-B8E6-2AB8D0C5CCD3}"/>
              </a:ext>
            </a:extLst>
          </p:cNvPr>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FE1F24E7-0C78-46FD-8816-820C6DA8AB54}"/>
              </a:ext>
            </a:extLst>
          </p:cNvPr>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6E3B014-2F6A-4B16-BC09-9ED4CDCFBB0C}"/>
              </a:ext>
            </a:extLst>
          </p:cNvPr>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C79E95B-0765-426B-AC95-703D173219E2}"/>
              </a:ext>
            </a:extLst>
          </p:cNvPr>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1444328A-EDB8-4B99-8756-33E3ABD2341E}"/>
              </a:ext>
            </a:extLst>
          </p:cNvPr>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F4FCC525-2FE0-45A9-A2CE-F0D50114C6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8" kern="1200">
        <a:solidFill>
          <a:schemeClr val="tx1"/>
        </a:solidFill>
        <a:latin typeface="Times New Roman" pitchFamily="18" charset="0"/>
        <a:ea typeface="+mn-ea"/>
        <a:cs typeface="+mn-cs"/>
      </a:defRPr>
    </a:lvl1pPr>
    <a:lvl2pPr marL="81016" algn="l" rtl="0" eaLnBrk="0" fontAlgn="base" hangingPunct="0">
      <a:spcBef>
        <a:spcPct val="30000"/>
      </a:spcBef>
      <a:spcAft>
        <a:spcPct val="0"/>
      </a:spcAft>
      <a:defRPr sz="208" kern="1200">
        <a:solidFill>
          <a:schemeClr val="tx1"/>
        </a:solidFill>
        <a:latin typeface="Times New Roman" pitchFamily="18" charset="0"/>
        <a:ea typeface="+mn-ea"/>
        <a:cs typeface="+mn-cs"/>
      </a:defRPr>
    </a:lvl2pPr>
    <a:lvl3pPr marL="162031" algn="l" rtl="0" eaLnBrk="0" fontAlgn="base" hangingPunct="0">
      <a:spcBef>
        <a:spcPct val="30000"/>
      </a:spcBef>
      <a:spcAft>
        <a:spcPct val="0"/>
      </a:spcAft>
      <a:defRPr sz="208" kern="1200">
        <a:solidFill>
          <a:schemeClr val="tx1"/>
        </a:solidFill>
        <a:latin typeface="Times New Roman" pitchFamily="18" charset="0"/>
        <a:ea typeface="+mn-ea"/>
        <a:cs typeface="+mn-cs"/>
      </a:defRPr>
    </a:lvl3pPr>
    <a:lvl4pPr marL="243378" algn="l" rtl="0" eaLnBrk="0" fontAlgn="base" hangingPunct="0">
      <a:spcBef>
        <a:spcPct val="30000"/>
      </a:spcBef>
      <a:spcAft>
        <a:spcPct val="0"/>
      </a:spcAft>
      <a:defRPr sz="208" kern="1200">
        <a:solidFill>
          <a:schemeClr val="tx1"/>
        </a:solidFill>
        <a:latin typeface="Times New Roman" pitchFamily="18" charset="0"/>
        <a:ea typeface="+mn-ea"/>
        <a:cs typeface="+mn-cs"/>
      </a:defRPr>
    </a:lvl4pPr>
    <a:lvl5pPr marL="324394" algn="l" rtl="0" eaLnBrk="0" fontAlgn="base" hangingPunct="0">
      <a:spcBef>
        <a:spcPct val="30000"/>
      </a:spcBef>
      <a:spcAft>
        <a:spcPct val="0"/>
      </a:spcAft>
      <a:defRPr sz="208" kern="1200">
        <a:solidFill>
          <a:schemeClr val="tx1"/>
        </a:solidFill>
        <a:latin typeface="Times New Roman" pitchFamily="18" charset="0"/>
        <a:ea typeface="+mn-ea"/>
        <a:cs typeface="+mn-cs"/>
      </a:defRPr>
    </a:lvl5pPr>
    <a:lvl6pPr marL="405749" algn="l" defTabSz="162300" rtl="0" eaLnBrk="1" latinLnBrk="0" hangingPunct="1">
      <a:defRPr sz="213" kern="1200">
        <a:solidFill>
          <a:schemeClr val="tx1"/>
        </a:solidFill>
        <a:latin typeface="+mn-lt"/>
        <a:ea typeface="+mn-ea"/>
        <a:cs typeface="+mn-cs"/>
      </a:defRPr>
    </a:lvl6pPr>
    <a:lvl7pPr marL="486899" algn="l" defTabSz="162300" rtl="0" eaLnBrk="1" latinLnBrk="0" hangingPunct="1">
      <a:defRPr sz="213" kern="1200">
        <a:solidFill>
          <a:schemeClr val="tx1"/>
        </a:solidFill>
        <a:latin typeface="+mn-lt"/>
        <a:ea typeface="+mn-ea"/>
        <a:cs typeface="+mn-cs"/>
      </a:defRPr>
    </a:lvl7pPr>
    <a:lvl8pPr marL="568049" algn="l" defTabSz="162300" rtl="0" eaLnBrk="1" latinLnBrk="0" hangingPunct="1">
      <a:defRPr sz="213" kern="1200">
        <a:solidFill>
          <a:schemeClr val="tx1"/>
        </a:solidFill>
        <a:latin typeface="+mn-lt"/>
        <a:ea typeface="+mn-ea"/>
        <a:cs typeface="+mn-cs"/>
      </a:defRPr>
    </a:lvl8pPr>
    <a:lvl9pPr marL="649199" algn="l" defTabSz="162300" rtl="0" eaLnBrk="1" latinLnBrk="0" hangingPunct="1">
      <a:defRPr sz="2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6686" y="1597856"/>
            <a:ext cx="7895771" cy="1102538"/>
          </a:xfrm>
        </p:spPr>
        <p:txBody>
          <a:bodyPr/>
          <a:lstStyle/>
          <a:p>
            <a:r>
              <a:rPr lang="en-US"/>
              <a:t>Click to edit Master title style</a:t>
            </a:r>
          </a:p>
        </p:txBody>
      </p:sp>
      <p:sp>
        <p:nvSpPr>
          <p:cNvPr id="3" name="Subtitle 2"/>
          <p:cNvSpPr>
            <a:spLocks noGrp="1"/>
          </p:cNvSpPr>
          <p:nvPr>
            <p:ph type="subTitle" idx="1"/>
          </p:nvPr>
        </p:nvSpPr>
        <p:spPr>
          <a:xfrm>
            <a:off x="1393371" y="2914707"/>
            <a:ext cx="6502400" cy="1314338"/>
          </a:xfrm>
        </p:spPr>
        <p:txBody>
          <a:bodyPr/>
          <a:lstStyle>
            <a:lvl1pPr marL="0" indent="0" algn="ctr">
              <a:buNone/>
              <a:defRPr/>
            </a:lvl1pPr>
            <a:lvl2pPr marL="80359" indent="0" algn="ctr">
              <a:buNone/>
              <a:defRPr/>
            </a:lvl2pPr>
            <a:lvl3pPr marL="160718" indent="0" algn="ctr">
              <a:buNone/>
              <a:defRPr/>
            </a:lvl3pPr>
            <a:lvl4pPr marL="241077" indent="0" algn="ctr">
              <a:buNone/>
              <a:defRPr/>
            </a:lvl4pPr>
            <a:lvl5pPr marL="321436" indent="0" algn="ctr">
              <a:buNone/>
              <a:defRPr/>
            </a:lvl5pPr>
            <a:lvl6pPr marL="401795" indent="0" algn="ctr">
              <a:buNone/>
              <a:defRPr/>
            </a:lvl6pPr>
            <a:lvl7pPr marL="482155" indent="0" algn="ctr">
              <a:buNone/>
              <a:defRPr/>
            </a:lvl7pPr>
            <a:lvl8pPr marL="562514" indent="0" algn="ctr">
              <a:buNone/>
              <a:defRPr/>
            </a:lvl8pPr>
            <a:lvl9pPr marL="64287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4985C2C-FA92-41D0-A285-75FE9040F5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4FB53B-95B7-4477-84D3-54086CAF37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A61D27-CCC1-4ED0-A673-FBE926A88E3A}"/>
              </a:ext>
            </a:extLst>
          </p:cNvPr>
          <p:cNvSpPr>
            <a:spLocks noGrp="1" noChangeArrowheads="1"/>
          </p:cNvSpPr>
          <p:nvPr>
            <p:ph type="sldNum" sz="quarter" idx="12"/>
          </p:nvPr>
        </p:nvSpPr>
        <p:spPr>
          <a:ln/>
        </p:spPr>
        <p:txBody>
          <a:bodyPr/>
          <a:lstStyle>
            <a:lvl1pPr>
              <a:defRPr/>
            </a:lvl1pPr>
          </a:lstStyle>
          <a:p>
            <a:fld id="{E1D9D620-F25D-40B5-8D03-954E384335E3}" type="slidenum">
              <a:rPr lang="en-US" altLang="en-US"/>
              <a:pPr/>
              <a:t>‹#›</a:t>
            </a:fld>
            <a:endParaRPr lang="en-US" altLang="en-US"/>
          </a:p>
        </p:txBody>
      </p:sp>
    </p:spTree>
    <p:extLst>
      <p:ext uri="{BB962C8B-B14F-4D97-AF65-F5344CB8AC3E}">
        <p14:creationId xmlns:p14="http://schemas.microsoft.com/office/powerpoint/2010/main" val="15744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65005B-FDD7-461C-8DD1-F6F04103D0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4601A6-49EA-4E4B-A265-A84E288AA9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45C1FC-0AB3-434A-B0AC-81036A2C495F}"/>
              </a:ext>
            </a:extLst>
          </p:cNvPr>
          <p:cNvSpPr>
            <a:spLocks noGrp="1" noChangeArrowheads="1"/>
          </p:cNvSpPr>
          <p:nvPr>
            <p:ph type="sldNum" sz="quarter" idx="12"/>
          </p:nvPr>
        </p:nvSpPr>
        <p:spPr>
          <a:ln/>
        </p:spPr>
        <p:txBody>
          <a:bodyPr/>
          <a:lstStyle>
            <a:lvl1pPr>
              <a:defRPr/>
            </a:lvl1pPr>
          </a:lstStyle>
          <a:p>
            <a:fld id="{C3D7E266-36F7-480D-8AD6-411E537F5CB4}" type="slidenum">
              <a:rPr lang="en-US" altLang="en-US"/>
              <a:pPr/>
              <a:t>‹#›</a:t>
            </a:fld>
            <a:endParaRPr lang="en-US" altLang="en-US"/>
          </a:p>
        </p:txBody>
      </p:sp>
    </p:spTree>
    <p:extLst>
      <p:ext uri="{BB962C8B-B14F-4D97-AF65-F5344CB8AC3E}">
        <p14:creationId xmlns:p14="http://schemas.microsoft.com/office/powerpoint/2010/main" val="313714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112" y="457367"/>
            <a:ext cx="1972733" cy="41146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702" y="457367"/>
            <a:ext cx="5880705" cy="41146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267349-8365-4218-939E-7DAFAD1F14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6C5FF4-1378-4560-A8A4-0F75AC2995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A8946E-89BE-4169-B5CD-8BC1F49BF70E}"/>
              </a:ext>
            </a:extLst>
          </p:cNvPr>
          <p:cNvSpPr>
            <a:spLocks noGrp="1" noChangeArrowheads="1"/>
          </p:cNvSpPr>
          <p:nvPr>
            <p:ph type="sldNum" sz="quarter" idx="12"/>
          </p:nvPr>
        </p:nvSpPr>
        <p:spPr>
          <a:ln/>
        </p:spPr>
        <p:txBody>
          <a:bodyPr/>
          <a:lstStyle>
            <a:lvl1pPr>
              <a:defRPr/>
            </a:lvl1pPr>
          </a:lstStyle>
          <a:p>
            <a:fld id="{CAC29481-73D3-40CA-A9BE-71981331E3FF}" type="slidenum">
              <a:rPr lang="en-US" altLang="en-US"/>
              <a:pPr/>
              <a:t>‹#›</a:t>
            </a:fld>
            <a:endParaRPr lang="en-US" altLang="en-US"/>
          </a:p>
        </p:txBody>
      </p:sp>
    </p:spTree>
    <p:extLst>
      <p:ext uri="{BB962C8B-B14F-4D97-AF65-F5344CB8AC3E}">
        <p14:creationId xmlns:p14="http://schemas.microsoft.com/office/powerpoint/2010/main" val="63954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3F986C-3DF1-41AA-8CBD-2B7F644271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8E9A7D-EDA3-4A49-98AF-7EBDB857F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7B155B-B5FB-4075-83F0-A78A4D174674}"/>
              </a:ext>
            </a:extLst>
          </p:cNvPr>
          <p:cNvSpPr>
            <a:spLocks noGrp="1" noChangeArrowheads="1"/>
          </p:cNvSpPr>
          <p:nvPr>
            <p:ph type="sldNum" sz="quarter" idx="12"/>
          </p:nvPr>
        </p:nvSpPr>
        <p:spPr>
          <a:ln/>
        </p:spPr>
        <p:txBody>
          <a:bodyPr/>
          <a:lstStyle>
            <a:lvl1pPr>
              <a:defRPr/>
            </a:lvl1pPr>
          </a:lstStyle>
          <a:p>
            <a:fld id="{D5C5CAB4-2C3C-4AC0-B00F-C4DB3B42AFD3}" type="slidenum">
              <a:rPr lang="en-US" altLang="en-US"/>
              <a:pPr/>
              <a:t>‹#›</a:t>
            </a:fld>
            <a:endParaRPr lang="en-US" altLang="en-US"/>
          </a:p>
        </p:txBody>
      </p:sp>
    </p:spTree>
    <p:extLst>
      <p:ext uri="{BB962C8B-B14F-4D97-AF65-F5344CB8AC3E}">
        <p14:creationId xmlns:p14="http://schemas.microsoft.com/office/powerpoint/2010/main" val="33746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3778" y="3305101"/>
            <a:ext cx="7895771" cy="1021612"/>
          </a:xfrm>
        </p:spPr>
        <p:txBody>
          <a:bodyPr anchor="t"/>
          <a:lstStyle>
            <a:lvl1pPr algn="l">
              <a:defRPr sz="703" b="1" cap="all"/>
            </a:lvl1pPr>
          </a:lstStyle>
          <a:p>
            <a:r>
              <a:rPr lang="en-US"/>
              <a:t>Click to edit Master title style</a:t>
            </a:r>
          </a:p>
        </p:txBody>
      </p:sp>
      <p:sp>
        <p:nvSpPr>
          <p:cNvPr id="3" name="Text Placeholder 2"/>
          <p:cNvSpPr>
            <a:spLocks noGrp="1"/>
          </p:cNvSpPr>
          <p:nvPr>
            <p:ph type="body" idx="1"/>
          </p:nvPr>
        </p:nvSpPr>
        <p:spPr>
          <a:xfrm>
            <a:off x="733778" y="2179960"/>
            <a:ext cx="7895771" cy="1125141"/>
          </a:xfrm>
        </p:spPr>
        <p:txBody>
          <a:bodyPr anchor="b"/>
          <a:lstStyle>
            <a:lvl1pPr marL="0" indent="0">
              <a:buNone/>
              <a:defRPr sz="352"/>
            </a:lvl1pPr>
            <a:lvl2pPr marL="80359" indent="0">
              <a:buNone/>
              <a:defRPr sz="316"/>
            </a:lvl2pPr>
            <a:lvl3pPr marL="160718" indent="0">
              <a:buNone/>
              <a:defRPr sz="281"/>
            </a:lvl3pPr>
            <a:lvl4pPr marL="241077" indent="0">
              <a:buNone/>
              <a:defRPr sz="246"/>
            </a:lvl4pPr>
            <a:lvl5pPr marL="321436" indent="0">
              <a:buNone/>
              <a:defRPr sz="246"/>
            </a:lvl5pPr>
            <a:lvl6pPr marL="401795" indent="0">
              <a:buNone/>
              <a:defRPr sz="246"/>
            </a:lvl6pPr>
            <a:lvl7pPr marL="482155" indent="0">
              <a:buNone/>
              <a:defRPr sz="246"/>
            </a:lvl7pPr>
            <a:lvl8pPr marL="562514" indent="0">
              <a:buNone/>
              <a:defRPr sz="246"/>
            </a:lvl8pPr>
            <a:lvl9pPr marL="642873" indent="0">
              <a:buNone/>
              <a:defRPr sz="246"/>
            </a:lvl9pPr>
          </a:lstStyle>
          <a:p>
            <a:pPr lvl="0"/>
            <a:r>
              <a:rPr lang="en-US"/>
              <a:t>Click to edit Master text styles</a:t>
            </a:r>
          </a:p>
        </p:txBody>
      </p:sp>
      <p:sp>
        <p:nvSpPr>
          <p:cNvPr id="4" name="Rectangle 4">
            <a:extLst>
              <a:ext uri="{FF2B5EF4-FFF2-40B4-BE49-F238E27FC236}">
                <a16:creationId xmlns:a16="http://schemas.microsoft.com/office/drawing/2014/main" id="{55753B4D-46B5-4379-8EBD-449AA3B6E1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DE702B-F5FF-43AC-AAFD-0608528218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F4A119-A5DE-48E4-8F40-95FD3D5B037B}"/>
              </a:ext>
            </a:extLst>
          </p:cNvPr>
          <p:cNvSpPr>
            <a:spLocks noGrp="1" noChangeArrowheads="1"/>
          </p:cNvSpPr>
          <p:nvPr>
            <p:ph type="sldNum" sz="quarter" idx="12"/>
          </p:nvPr>
        </p:nvSpPr>
        <p:spPr>
          <a:ln/>
        </p:spPr>
        <p:txBody>
          <a:bodyPr/>
          <a:lstStyle>
            <a:lvl1pPr>
              <a:defRPr/>
            </a:lvl1pPr>
          </a:lstStyle>
          <a:p>
            <a:fld id="{E2C41A28-190B-46BF-A107-2E48704C46C9}" type="slidenum">
              <a:rPr lang="en-US" altLang="en-US"/>
              <a:pPr/>
              <a:t>‹#›</a:t>
            </a:fld>
            <a:endParaRPr lang="en-US" altLang="en-US"/>
          </a:p>
        </p:txBody>
      </p:sp>
    </p:spTree>
    <p:extLst>
      <p:ext uri="{BB962C8B-B14F-4D97-AF65-F5344CB8AC3E}">
        <p14:creationId xmlns:p14="http://schemas.microsoft.com/office/powerpoint/2010/main" val="92615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702" y="1482328"/>
            <a:ext cx="3926517" cy="3089672"/>
          </a:xfrm>
        </p:spPr>
        <p:txBody>
          <a:bodyPr/>
          <a:lstStyle>
            <a:lvl1pPr>
              <a:defRPr sz="492"/>
            </a:lvl1pPr>
            <a:lvl2pPr>
              <a:defRPr sz="422"/>
            </a:lvl2pPr>
            <a:lvl3pPr>
              <a:defRPr sz="352"/>
            </a:lvl3pPr>
            <a:lvl4pPr>
              <a:defRPr sz="316"/>
            </a:lvl4pPr>
            <a:lvl5pPr>
              <a:defRPr sz="316"/>
            </a:lvl5pPr>
            <a:lvl6pPr>
              <a:defRPr sz="316"/>
            </a:lvl6pPr>
            <a:lvl7pPr>
              <a:defRPr sz="316"/>
            </a:lvl7pPr>
            <a:lvl8pPr>
              <a:defRPr sz="316"/>
            </a:lvl8pPr>
            <a:lvl9pPr>
              <a:defRPr sz="3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924" y="1482328"/>
            <a:ext cx="3926921" cy="3089672"/>
          </a:xfrm>
        </p:spPr>
        <p:txBody>
          <a:bodyPr/>
          <a:lstStyle>
            <a:lvl1pPr>
              <a:defRPr sz="492"/>
            </a:lvl1pPr>
            <a:lvl2pPr>
              <a:defRPr sz="422"/>
            </a:lvl2pPr>
            <a:lvl3pPr>
              <a:defRPr sz="352"/>
            </a:lvl3pPr>
            <a:lvl4pPr>
              <a:defRPr sz="316"/>
            </a:lvl4pPr>
            <a:lvl5pPr>
              <a:defRPr sz="316"/>
            </a:lvl5pPr>
            <a:lvl6pPr>
              <a:defRPr sz="316"/>
            </a:lvl6pPr>
            <a:lvl7pPr>
              <a:defRPr sz="316"/>
            </a:lvl7pPr>
            <a:lvl8pPr>
              <a:defRPr sz="316"/>
            </a:lvl8pPr>
            <a:lvl9pPr>
              <a:defRPr sz="3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599EA3-86B7-4072-9ABC-BB726522B7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B216AF-FD67-48C3-8DBE-EA8FBA8FD1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708EC4-CA27-41A6-96A8-A50537127DDC}"/>
              </a:ext>
            </a:extLst>
          </p:cNvPr>
          <p:cNvSpPr>
            <a:spLocks noGrp="1" noChangeArrowheads="1"/>
          </p:cNvSpPr>
          <p:nvPr>
            <p:ph type="sldNum" sz="quarter" idx="12"/>
          </p:nvPr>
        </p:nvSpPr>
        <p:spPr>
          <a:ln/>
        </p:spPr>
        <p:txBody>
          <a:bodyPr/>
          <a:lstStyle>
            <a:lvl1pPr>
              <a:defRPr/>
            </a:lvl1pPr>
          </a:lstStyle>
          <a:p>
            <a:fld id="{A959E7E0-2BB3-42F7-9A15-5FE961FC96F7}" type="slidenum">
              <a:rPr lang="en-US" altLang="en-US"/>
              <a:pPr/>
              <a:t>‹#›</a:t>
            </a:fld>
            <a:endParaRPr lang="en-US" altLang="en-US"/>
          </a:p>
        </p:txBody>
      </p:sp>
    </p:spTree>
    <p:extLst>
      <p:ext uri="{BB962C8B-B14F-4D97-AF65-F5344CB8AC3E}">
        <p14:creationId xmlns:p14="http://schemas.microsoft.com/office/powerpoint/2010/main" val="83873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457" y="205941"/>
            <a:ext cx="8360229"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4457" y="1151372"/>
            <a:ext cx="4104318" cy="479692"/>
          </a:xfrm>
        </p:spPr>
        <p:txBody>
          <a:bodyPr anchor="b"/>
          <a:lstStyle>
            <a:lvl1pPr marL="0" indent="0">
              <a:buNone/>
              <a:defRPr sz="422" b="1"/>
            </a:lvl1pPr>
            <a:lvl2pPr marL="80359" indent="0">
              <a:buNone/>
              <a:defRPr sz="352" b="1"/>
            </a:lvl2pPr>
            <a:lvl3pPr marL="160718" indent="0">
              <a:buNone/>
              <a:defRPr sz="316" b="1"/>
            </a:lvl3pPr>
            <a:lvl4pPr marL="241077" indent="0">
              <a:buNone/>
              <a:defRPr sz="281" b="1"/>
            </a:lvl4pPr>
            <a:lvl5pPr marL="321436" indent="0">
              <a:buNone/>
              <a:defRPr sz="281" b="1"/>
            </a:lvl5pPr>
            <a:lvl6pPr marL="401795" indent="0">
              <a:buNone/>
              <a:defRPr sz="281" b="1"/>
            </a:lvl6pPr>
            <a:lvl7pPr marL="482155" indent="0">
              <a:buNone/>
              <a:defRPr sz="281" b="1"/>
            </a:lvl7pPr>
            <a:lvl8pPr marL="562514" indent="0">
              <a:buNone/>
              <a:defRPr sz="281" b="1"/>
            </a:lvl8pPr>
            <a:lvl9pPr marL="642873" indent="0">
              <a:buNone/>
              <a:defRPr sz="281" b="1"/>
            </a:lvl9pPr>
          </a:lstStyle>
          <a:p>
            <a:pPr lvl="0"/>
            <a:r>
              <a:rPr lang="en-US"/>
              <a:t>Click to edit Master text styles</a:t>
            </a:r>
          </a:p>
        </p:txBody>
      </p:sp>
      <p:sp>
        <p:nvSpPr>
          <p:cNvPr id="4" name="Content Placeholder 3"/>
          <p:cNvSpPr>
            <a:spLocks noGrp="1"/>
          </p:cNvSpPr>
          <p:nvPr>
            <p:ph sz="half" idx="2"/>
          </p:nvPr>
        </p:nvSpPr>
        <p:spPr>
          <a:xfrm>
            <a:off x="464457" y="1631063"/>
            <a:ext cx="4104318" cy="2963540"/>
          </a:xfrm>
        </p:spPr>
        <p:txBody>
          <a:bodyPr/>
          <a:lstStyle>
            <a:lvl1pPr>
              <a:defRPr sz="422"/>
            </a:lvl1pPr>
            <a:lvl2pPr>
              <a:defRPr sz="352"/>
            </a:lvl2pPr>
            <a:lvl3pPr>
              <a:defRPr sz="316"/>
            </a:lvl3pPr>
            <a:lvl4pPr>
              <a:defRPr sz="281"/>
            </a:lvl4pPr>
            <a:lvl5pPr>
              <a:defRPr sz="281"/>
            </a:lvl5pPr>
            <a:lvl6pPr>
              <a:defRPr sz="281"/>
            </a:lvl6pPr>
            <a:lvl7pPr>
              <a:defRPr sz="281"/>
            </a:lvl7pPr>
            <a:lvl8pPr>
              <a:defRPr sz="281"/>
            </a:lvl8pPr>
            <a:lvl9pPr>
              <a:defRPr sz="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8756" y="1151372"/>
            <a:ext cx="4105930" cy="479692"/>
          </a:xfrm>
        </p:spPr>
        <p:txBody>
          <a:bodyPr anchor="b"/>
          <a:lstStyle>
            <a:lvl1pPr marL="0" indent="0">
              <a:buNone/>
              <a:defRPr sz="422" b="1"/>
            </a:lvl1pPr>
            <a:lvl2pPr marL="80359" indent="0">
              <a:buNone/>
              <a:defRPr sz="352" b="1"/>
            </a:lvl2pPr>
            <a:lvl3pPr marL="160718" indent="0">
              <a:buNone/>
              <a:defRPr sz="316" b="1"/>
            </a:lvl3pPr>
            <a:lvl4pPr marL="241077" indent="0">
              <a:buNone/>
              <a:defRPr sz="281" b="1"/>
            </a:lvl4pPr>
            <a:lvl5pPr marL="321436" indent="0">
              <a:buNone/>
              <a:defRPr sz="281" b="1"/>
            </a:lvl5pPr>
            <a:lvl6pPr marL="401795" indent="0">
              <a:buNone/>
              <a:defRPr sz="281" b="1"/>
            </a:lvl6pPr>
            <a:lvl7pPr marL="482155" indent="0">
              <a:buNone/>
              <a:defRPr sz="281" b="1"/>
            </a:lvl7pPr>
            <a:lvl8pPr marL="562514" indent="0">
              <a:buNone/>
              <a:defRPr sz="281" b="1"/>
            </a:lvl8pPr>
            <a:lvl9pPr marL="642873" indent="0">
              <a:buNone/>
              <a:defRPr sz="281" b="1"/>
            </a:lvl9pPr>
          </a:lstStyle>
          <a:p>
            <a:pPr lvl="0"/>
            <a:r>
              <a:rPr lang="en-US"/>
              <a:t>Click to edit Master text styles</a:t>
            </a:r>
          </a:p>
        </p:txBody>
      </p:sp>
      <p:sp>
        <p:nvSpPr>
          <p:cNvPr id="6" name="Content Placeholder 5"/>
          <p:cNvSpPr>
            <a:spLocks noGrp="1"/>
          </p:cNvSpPr>
          <p:nvPr>
            <p:ph sz="quarter" idx="4"/>
          </p:nvPr>
        </p:nvSpPr>
        <p:spPr>
          <a:xfrm>
            <a:off x="4718756" y="1631063"/>
            <a:ext cx="4105930" cy="2963540"/>
          </a:xfrm>
        </p:spPr>
        <p:txBody>
          <a:bodyPr/>
          <a:lstStyle>
            <a:lvl1pPr>
              <a:defRPr sz="422"/>
            </a:lvl1pPr>
            <a:lvl2pPr>
              <a:defRPr sz="352"/>
            </a:lvl2pPr>
            <a:lvl3pPr>
              <a:defRPr sz="316"/>
            </a:lvl3pPr>
            <a:lvl4pPr>
              <a:defRPr sz="281"/>
            </a:lvl4pPr>
            <a:lvl5pPr>
              <a:defRPr sz="281"/>
            </a:lvl5pPr>
            <a:lvl6pPr>
              <a:defRPr sz="281"/>
            </a:lvl6pPr>
            <a:lvl7pPr>
              <a:defRPr sz="281"/>
            </a:lvl7pPr>
            <a:lvl8pPr>
              <a:defRPr sz="281"/>
            </a:lvl8pPr>
            <a:lvl9pPr>
              <a:defRPr sz="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0698C9-AA55-46D2-A645-7DE624A553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8D08A9-437E-4F37-A264-BB803E9E8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897021-1026-44B2-9940-715F07D786DA}"/>
              </a:ext>
            </a:extLst>
          </p:cNvPr>
          <p:cNvSpPr>
            <a:spLocks noGrp="1" noChangeArrowheads="1"/>
          </p:cNvSpPr>
          <p:nvPr>
            <p:ph type="sldNum" sz="quarter" idx="12"/>
          </p:nvPr>
        </p:nvSpPr>
        <p:spPr>
          <a:ln/>
        </p:spPr>
        <p:txBody>
          <a:bodyPr/>
          <a:lstStyle>
            <a:lvl1pPr>
              <a:defRPr/>
            </a:lvl1pPr>
          </a:lstStyle>
          <a:p>
            <a:fld id="{385DD8C9-62CD-4718-B157-5FD7B6D9E880}" type="slidenum">
              <a:rPr lang="en-US" altLang="en-US"/>
              <a:pPr/>
              <a:t>‹#›</a:t>
            </a:fld>
            <a:endParaRPr lang="en-US" altLang="en-US"/>
          </a:p>
        </p:txBody>
      </p:sp>
    </p:spTree>
    <p:extLst>
      <p:ext uri="{BB962C8B-B14F-4D97-AF65-F5344CB8AC3E}">
        <p14:creationId xmlns:p14="http://schemas.microsoft.com/office/powerpoint/2010/main" val="288667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673A7C2-E468-464E-A8ED-E876B0F2B0B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6DD5E5-BF34-45B8-9F68-6284B2621E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992BCD-879C-4DBA-8090-B4D0C46E20AE}"/>
              </a:ext>
            </a:extLst>
          </p:cNvPr>
          <p:cNvSpPr>
            <a:spLocks noGrp="1" noChangeArrowheads="1"/>
          </p:cNvSpPr>
          <p:nvPr>
            <p:ph type="sldNum" sz="quarter" idx="12"/>
          </p:nvPr>
        </p:nvSpPr>
        <p:spPr>
          <a:ln/>
        </p:spPr>
        <p:txBody>
          <a:bodyPr/>
          <a:lstStyle>
            <a:lvl1pPr>
              <a:defRPr/>
            </a:lvl1pPr>
          </a:lstStyle>
          <a:p>
            <a:fld id="{FBD3D2A9-7CA2-435D-AD77-32B357F961C1}" type="slidenum">
              <a:rPr lang="en-US" altLang="en-US"/>
              <a:pPr/>
              <a:t>‹#›</a:t>
            </a:fld>
            <a:endParaRPr lang="en-US" altLang="en-US"/>
          </a:p>
        </p:txBody>
      </p:sp>
    </p:spTree>
    <p:extLst>
      <p:ext uri="{BB962C8B-B14F-4D97-AF65-F5344CB8AC3E}">
        <p14:creationId xmlns:p14="http://schemas.microsoft.com/office/powerpoint/2010/main" val="181874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CBD602-E681-437B-BE0B-414B48292B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63C36C8-5DDB-4B7C-8531-499D1C72A9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61F13F5-B617-42CF-AABB-220EA05F32FD}"/>
              </a:ext>
            </a:extLst>
          </p:cNvPr>
          <p:cNvSpPr>
            <a:spLocks noGrp="1" noChangeArrowheads="1"/>
          </p:cNvSpPr>
          <p:nvPr>
            <p:ph type="sldNum" sz="quarter" idx="12"/>
          </p:nvPr>
        </p:nvSpPr>
        <p:spPr>
          <a:ln/>
        </p:spPr>
        <p:txBody>
          <a:bodyPr/>
          <a:lstStyle>
            <a:lvl1pPr>
              <a:defRPr/>
            </a:lvl1pPr>
          </a:lstStyle>
          <a:p>
            <a:fld id="{737196CF-3684-45B1-8F4D-071CD2A81BC4}" type="slidenum">
              <a:rPr lang="en-US" altLang="en-US"/>
              <a:pPr/>
              <a:t>‹#›</a:t>
            </a:fld>
            <a:endParaRPr lang="en-US" altLang="en-US"/>
          </a:p>
        </p:txBody>
      </p:sp>
    </p:spTree>
    <p:extLst>
      <p:ext uri="{BB962C8B-B14F-4D97-AF65-F5344CB8AC3E}">
        <p14:creationId xmlns:p14="http://schemas.microsoft.com/office/powerpoint/2010/main" val="96981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457" y="204825"/>
            <a:ext cx="3056064" cy="871482"/>
          </a:xfrm>
        </p:spPr>
        <p:txBody>
          <a:bodyPr anchor="b"/>
          <a:lstStyle>
            <a:lvl1pPr algn="l">
              <a:defRPr sz="352" b="1"/>
            </a:lvl1pPr>
          </a:lstStyle>
          <a:p>
            <a:r>
              <a:rPr lang="en-US"/>
              <a:t>Click to edit Master title style</a:t>
            </a:r>
          </a:p>
        </p:txBody>
      </p:sp>
      <p:sp>
        <p:nvSpPr>
          <p:cNvPr id="3" name="Content Placeholder 2"/>
          <p:cNvSpPr>
            <a:spLocks noGrp="1"/>
          </p:cNvSpPr>
          <p:nvPr>
            <p:ph idx="1"/>
          </p:nvPr>
        </p:nvSpPr>
        <p:spPr>
          <a:xfrm>
            <a:off x="3631797" y="204825"/>
            <a:ext cx="5192889" cy="4389779"/>
          </a:xfrm>
        </p:spPr>
        <p:txBody>
          <a:bodyPr/>
          <a:lstStyle>
            <a:lvl1pPr>
              <a:defRPr sz="562"/>
            </a:lvl1pPr>
            <a:lvl2pPr>
              <a:defRPr sz="492"/>
            </a:lvl2pPr>
            <a:lvl3pPr>
              <a:defRPr sz="422"/>
            </a:lvl3pPr>
            <a:lvl4pPr>
              <a:defRPr sz="352"/>
            </a:lvl4pPr>
            <a:lvl5pPr>
              <a:defRPr sz="352"/>
            </a:lvl5pPr>
            <a:lvl6pPr>
              <a:defRPr sz="352"/>
            </a:lvl6pPr>
            <a:lvl7pPr>
              <a:defRPr sz="352"/>
            </a:lvl7pPr>
            <a:lvl8pPr>
              <a:defRPr sz="352"/>
            </a:lvl8pPr>
            <a:lvl9pPr>
              <a:defRPr sz="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 y="1076307"/>
            <a:ext cx="3056064" cy="3518297"/>
          </a:xfrm>
        </p:spPr>
        <p:txBody>
          <a:bodyPr/>
          <a:lstStyle>
            <a:lvl1pPr marL="0" indent="0">
              <a:buNone/>
              <a:defRPr sz="246"/>
            </a:lvl1pPr>
            <a:lvl2pPr marL="80359" indent="0">
              <a:buNone/>
              <a:defRPr sz="211"/>
            </a:lvl2pPr>
            <a:lvl3pPr marL="160718" indent="0">
              <a:buNone/>
              <a:defRPr sz="176"/>
            </a:lvl3pPr>
            <a:lvl4pPr marL="241077" indent="0">
              <a:buNone/>
              <a:defRPr sz="158"/>
            </a:lvl4pPr>
            <a:lvl5pPr marL="321436" indent="0">
              <a:buNone/>
              <a:defRPr sz="158"/>
            </a:lvl5pPr>
            <a:lvl6pPr marL="401795" indent="0">
              <a:buNone/>
              <a:defRPr sz="158"/>
            </a:lvl6pPr>
            <a:lvl7pPr marL="482155" indent="0">
              <a:buNone/>
              <a:defRPr sz="158"/>
            </a:lvl7pPr>
            <a:lvl8pPr marL="562514" indent="0">
              <a:buNone/>
              <a:defRPr sz="158"/>
            </a:lvl8pPr>
            <a:lvl9pPr marL="642873" indent="0">
              <a:buNone/>
              <a:defRPr sz="158"/>
            </a:lvl9pPr>
          </a:lstStyle>
          <a:p>
            <a:pPr lvl="0"/>
            <a:r>
              <a:rPr lang="en-US"/>
              <a:t>Click to edit Master text styles</a:t>
            </a:r>
          </a:p>
        </p:txBody>
      </p:sp>
      <p:sp>
        <p:nvSpPr>
          <p:cNvPr id="5" name="Rectangle 4">
            <a:extLst>
              <a:ext uri="{FF2B5EF4-FFF2-40B4-BE49-F238E27FC236}">
                <a16:creationId xmlns:a16="http://schemas.microsoft.com/office/drawing/2014/main" id="{7D9234A4-8762-4BA0-ABAD-56E6B65513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315D26-5D00-4928-BB95-6EDE2A8C94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13BF83-6643-4BA4-9038-B4AFAECC4E0F}"/>
              </a:ext>
            </a:extLst>
          </p:cNvPr>
          <p:cNvSpPr>
            <a:spLocks noGrp="1" noChangeArrowheads="1"/>
          </p:cNvSpPr>
          <p:nvPr>
            <p:ph type="sldNum" sz="quarter" idx="12"/>
          </p:nvPr>
        </p:nvSpPr>
        <p:spPr>
          <a:ln/>
        </p:spPr>
        <p:txBody>
          <a:bodyPr/>
          <a:lstStyle>
            <a:lvl1pPr>
              <a:defRPr/>
            </a:lvl1pPr>
          </a:lstStyle>
          <a:p>
            <a:fld id="{D58304A0-6DDB-4325-AD7D-E812BF8F6527}" type="slidenum">
              <a:rPr lang="en-US" altLang="en-US"/>
              <a:pPr/>
              <a:t>‹#›</a:t>
            </a:fld>
            <a:endParaRPr lang="en-US" altLang="en-US"/>
          </a:p>
        </p:txBody>
      </p:sp>
    </p:spTree>
    <p:extLst>
      <p:ext uri="{BB962C8B-B14F-4D97-AF65-F5344CB8AC3E}">
        <p14:creationId xmlns:p14="http://schemas.microsoft.com/office/powerpoint/2010/main" val="23851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737" y="3600339"/>
            <a:ext cx="5573486" cy="425276"/>
          </a:xfrm>
        </p:spPr>
        <p:txBody>
          <a:bodyPr anchor="b"/>
          <a:lstStyle>
            <a:lvl1pPr algn="l">
              <a:defRPr sz="352" b="1"/>
            </a:lvl1pPr>
          </a:lstStyle>
          <a:p>
            <a:r>
              <a:rPr lang="en-US"/>
              <a:t>Click to edit Master title style</a:t>
            </a:r>
          </a:p>
        </p:txBody>
      </p:sp>
      <p:sp>
        <p:nvSpPr>
          <p:cNvPr id="3" name="Picture Placeholder 2"/>
          <p:cNvSpPr>
            <a:spLocks noGrp="1"/>
          </p:cNvSpPr>
          <p:nvPr>
            <p:ph type="pic" idx="1"/>
          </p:nvPr>
        </p:nvSpPr>
        <p:spPr>
          <a:xfrm>
            <a:off x="1820737" y="459600"/>
            <a:ext cx="5573486" cy="3086044"/>
          </a:xfrm>
        </p:spPr>
        <p:txBody>
          <a:bodyPr/>
          <a:lstStyle>
            <a:lvl1pPr marL="0" indent="0">
              <a:buNone/>
              <a:defRPr sz="562"/>
            </a:lvl1pPr>
            <a:lvl2pPr marL="80359" indent="0">
              <a:buNone/>
              <a:defRPr sz="492"/>
            </a:lvl2pPr>
            <a:lvl3pPr marL="160718" indent="0">
              <a:buNone/>
              <a:defRPr sz="422"/>
            </a:lvl3pPr>
            <a:lvl4pPr marL="241077" indent="0">
              <a:buNone/>
              <a:defRPr sz="352"/>
            </a:lvl4pPr>
            <a:lvl5pPr marL="321436" indent="0">
              <a:buNone/>
              <a:defRPr sz="352"/>
            </a:lvl5pPr>
            <a:lvl6pPr marL="401795" indent="0">
              <a:buNone/>
              <a:defRPr sz="352"/>
            </a:lvl6pPr>
            <a:lvl7pPr marL="482155" indent="0">
              <a:buNone/>
              <a:defRPr sz="352"/>
            </a:lvl7pPr>
            <a:lvl8pPr marL="562514" indent="0">
              <a:buNone/>
              <a:defRPr sz="352"/>
            </a:lvl8pPr>
            <a:lvl9pPr marL="642873" indent="0">
              <a:buNone/>
              <a:defRPr sz="352"/>
            </a:lvl9pPr>
          </a:lstStyle>
          <a:p>
            <a:pPr lvl="0"/>
            <a:endParaRPr lang="en-US" noProof="0"/>
          </a:p>
        </p:txBody>
      </p:sp>
      <p:sp>
        <p:nvSpPr>
          <p:cNvPr id="4" name="Text Placeholder 3"/>
          <p:cNvSpPr>
            <a:spLocks noGrp="1"/>
          </p:cNvSpPr>
          <p:nvPr>
            <p:ph type="body" sz="half" idx="2"/>
          </p:nvPr>
        </p:nvSpPr>
        <p:spPr>
          <a:xfrm>
            <a:off x="1820737" y="4025615"/>
            <a:ext cx="5573486" cy="603591"/>
          </a:xfrm>
        </p:spPr>
        <p:txBody>
          <a:bodyPr/>
          <a:lstStyle>
            <a:lvl1pPr marL="0" indent="0">
              <a:buNone/>
              <a:defRPr sz="246"/>
            </a:lvl1pPr>
            <a:lvl2pPr marL="80359" indent="0">
              <a:buNone/>
              <a:defRPr sz="211"/>
            </a:lvl2pPr>
            <a:lvl3pPr marL="160718" indent="0">
              <a:buNone/>
              <a:defRPr sz="176"/>
            </a:lvl3pPr>
            <a:lvl4pPr marL="241077" indent="0">
              <a:buNone/>
              <a:defRPr sz="158"/>
            </a:lvl4pPr>
            <a:lvl5pPr marL="321436" indent="0">
              <a:buNone/>
              <a:defRPr sz="158"/>
            </a:lvl5pPr>
            <a:lvl6pPr marL="401795" indent="0">
              <a:buNone/>
              <a:defRPr sz="158"/>
            </a:lvl6pPr>
            <a:lvl7pPr marL="482155" indent="0">
              <a:buNone/>
              <a:defRPr sz="158"/>
            </a:lvl7pPr>
            <a:lvl8pPr marL="562514" indent="0">
              <a:buNone/>
              <a:defRPr sz="158"/>
            </a:lvl8pPr>
            <a:lvl9pPr marL="642873" indent="0">
              <a:buNone/>
              <a:defRPr sz="158"/>
            </a:lvl9pPr>
          </a:lstStyle>
          <a:p>
            <a:pPr lvl="0"/>
            <a:r>
              <a:rPr lang="en-US"/>
              <a:t>Click to edit Master text styles</a:t>
            </a:r>
          </a:p>
        </p:txBody>
      </p:sp>
      <p:sp>
        <p:nvSpPr>
          <p:cNvPr id="5" name="Rectangle 4">
            <a:extLst>
              <a:ext uri="{FF2B5EF4-FFF2-40B4-BE49-F238E27FC236}">
                <a16:creationId xmlns:a16="http://schemas.microsoft.com/office/drawing/2014/main" id="{303A35A0-7B85-4B47-8EC5-90AAE89AD4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4DDF52-C226-4276-82A5-6AE54F2A5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19A769-A87E-437C-9D61-764A29EEFD28}"/>
              </a:ext>
            </a:extLst>
          </p:cNvPr>
          <p:cNvSpPr>
            <a:spLocks noGrp="1" noChangeArrowheads="1"/>
          </p:cNvSpPr>
          <p:nvPr>
            <p:ph type="sldNum" sz="quarter" idx="12"/>
          </p:nvPr>
        </p:nvSpPr>
        <p:spPr>
          <a:ln/>
        </p:spPr>
        <p:txBody>
          <a:bodyPr/>
          <a:lstStyle>
            <a:lvl1pPr>
              <a:defRPr/>
            </a:lvl1pPr>
          </a:lstStyle>
          <a:p>
            <a:fld id="{1F0B2D1D-C1AB-42E1-8C4A-104386211670}" type="slidenum">
              <a:rPr lang="en-US" altLang="en-US"/>
              <a:pPr/>
              <a:t>‹#›</a:t>
            </a:fld>
            <a:endParaRPr lang="en-US" altLang="en-US"/>
          </a:p>
        </p:txBody>
      </p:sp>
    </p:spTree>
    <p:extLst>
      <p:ext uri="{BB962C8B-B14F-4D97-AF65-F5344CB8AC3E}">
        <p14:creationId xmlns:p14="http://schemas.microsoft.com/office/powerpoint/2010/main" val="315001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77F758-A3AC-4654-8502-BBA0659F2CB9}"/>
              </a:ext>
            </a:extLst>
          </p:cNvPr>
          <p:cNvSpPr>
            <a:spLocks noGrp="1" noChangeArrowheads="1"/>
          </p:cNvSpPr>
          <p:nvPr>
            <p:ph type="title"/>
          </p:nvPr>
        </p:nvSpPr>
        <p:spPr bwMode="auto">
          <a:xfrm>
            <a:off x="698831" y="457399"/>
            <a:ext cx="789219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F333A2-697F-4F6E-96BD-21E03141A574}"/>
              </a:ext>
            </a:extLst>
          </p:cNvPr>
          <p:cNvSpPr>
            <a:spLocks noGrp="1" noChangeArrowheads="1"/>
          </p:cNvSpPr>
          <p:nvPr>
            <p:ph type="body" idx="1"/>
          </p:nvPr>
        </p:nvSpPr>
        <p:spPr bwMode="auto">
          <a:xfrm>
            <a:off x="698831" y="1482328"/>
            <a:ext cx="7892190" cy="308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636C503-C164-416C-A708-71009E4776DA}"/>
              </a:ext>
            </a:extLst>
          </p:cNvPr>
          <p:cNvSpPr>
            <a:spLocks noGrp="1" noChangeArrowheads="1"/>
          </p:cNvSpPr>
          <p:nvPr>
            <p:ph type="dt" sz="half" idx="2"/>
          </p:nvPr>
        </p:nvSpPr>
        <p:spPr bwMode="auto">
          <a:xfrm>
            <a:off x="698831" y="4690071"/>
            <a:ext cx="1935096" cy="3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764807">
              <a:defRPr sz="1072" b="0">
                <a:solidFill>
                  <a:schemeClr val="tx1"/>
                </a:solidFill>
                <a:latin typeface="+mn-lt"/>
              </a:defRPr>
            </a:lvl1pPr>
          </a:lstStyle>
          <a:p>
            <a:pPr>
              <a:defRPr/>
            </a:pPr>
            <a:endParaRPr lang="en-US"/>
          </a:p>
        </p:txBody>
      </p:sp>
      <p:sp>
        <p:nvSpPr>
          <p:cNvPr id="1029" name="Rectangle 5">
            <a:extLst>
              <a:ext uri="{FF2B5EF4-FFF2-40B4-BE49-F238E27FC236}">
                <a16:creationId xmlns:a16="http://schemas.microsoft.com/office/drawing/2014/main" id="{92F79360-713D-496C-ADA5-8F6002794EE7}"/>
              </a:ext>
            </a:extLst>
          </p:cNvPr>
          <p:cNvSpPr>
            <a:spLocks noGrp="1" noChangeArrowheads="1"/>
          </p:cNvSpPr>
          <p:nvPr>
            <p:ph type="ftr" sz="quarter" idx="3"/>
          </p:nvPr>
        </p:nvSpPr>
        <p:spPr bwMode="auto">
          <a:xfrm>
            <a:off x="3172024" y="4690071"/>
            <a:ext cx="2945143" cy="3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764807">
              <a:defRPr sz="1072" b="0">
                <a:solidFill>
                  <a:schemeClr val="tx1"/>
                </a:solidFill>
                <a:latin typeface="+mn-lt"/>
              </a:defRPr>
            </a:lvl1pPr>
          </a:lstStyle>
          <a:p>
            <a:pPr>
              <a:defRPr/>
            </a:pPr>
            <a:endParaRPr lang="en-US"/>
          </a:p>
        </p:txBody>
      </p:sp>
      <p:sp>
        <p:nvSpPr>
          <p:cNvPr id="1030" name="Rectangle 6">
            <a:extLst>
              <a:ext uri="{FF2B5EF4-FFF2-40B4-BE49-F238E27FC236}">
                <a16:creationId xmlns:a16="http://schemas.microsoft.com/office/drawing/2014/main" id="{4EB34CCB-AD65-448F-9A7D-4E3AE6C5DA76}"/>
              </a:ext>
            </a:extLst>
          </p:cNvPr>
          <p:cNvSpPr>
            <a:spLocks noGrp="1" noChangeArrowheads="1"/>
          </p:cNvSpPr>
          <p:nvPr>
            <p:ph type="sldNum" sz="quarter" idx="4"/>
          </p:nvPr>
        </p:nvSpPr>
        <p:spPr bwMode="auto">
          <a:xfrm>
            <a:off x="6655594" y="4690071"/>
            <a:ext cx="1935427" cy="3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764523">
              <a:defRPr sz="1062" b="0">
                <a:solidFill>
                  <a:schemeClr val="tx1"/>
                </a:solidFill>
                <a:latin typeface="Times New Roman" panose="02020603050405020304" pitchFamily="18" charset="0"/>
              </a:defRPr>
            </a:lvl1pPr>
          </a:lstStyle>
          <a:p>
            <a:fld id="{895EA30E-62FD-4F52-8DEB-7884331781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4523" rtl="0" eaLnBrk="0" fontAlgn="base" hangingPunct="0">
        <a:spcBef>
          <a:spcPct val="0"/>
        </a:spcBef>
        <a:spcAft>
          <a:spcPct val="0"/>
        </a:spcAft>
        <a:defRPr sz="3708">
          <a:solidFill>
            <a:schemeClr val="tx2"/>
          </a:solidFill>
          <a:latin typeface="+mj-lt"/>
          <a:ea typeface="+mj-ea"/>
          <a:cs typeface="+mj-cs"/>
        </a:defRPr>
      </a:lvl1pPr>
      <a:lvl2pPr algn="ctr" defTabSz="764523" rtl="0" eaLnBrk="0" fontAlgn="base" hangingPunct="0">
        <a:spcBef>
          <a:spcPct val="0"/>
        </a:spcBef>
        <a:spcAft>
          <a:spcPct val="0"/>
        </a:spcAft>
        <a:defRPr sz="3708">
          <a:solidFill>
            <a:schemeClr val="tx2"/>
          </a:solidFill>
          <a:latin typeface="Times New Roman" pitchFamily="18" charset="0"/>
        </a:defRPr>
      </a:lvl2pPr>
      <a:lvl3pPr algn="ctr" defTabSz="764523" rtl="0" eaLnBrk="0" fontAlgn="base" hangingPunct="0">
        <a:spcBef>
          <a:spcPct val="0"/>
        </a:spcBef>
        <a:spcAft>
          <a:spcPct val="0"/>
        </a:spcAft>
        <a:defRPr sz="3708">
          <a:solidFill>
            <a:schemeClr val="tx2"/>
          </a:solidFill>
          <a:latin typeface="Times New Roman" pitchFamily="18" charset="0"/>
        </a:defRPr>
      </a:lvl3pPr>
      <a:lvl4pPr algn="ctr" defTabSz="764523" rtl="0" eaLnBrk="0" fontAlgn="base" hangingPunct="0">
        <a:spcBef>
          <a:spcPct val="0"/>
        </a:spcBef>
        <a:spcAft>
          <a:spcPct val="0"/>
        </a:spcAft>
        <a:defRPr sz="3708">
          <a:solidFill>
            <a:schemeClr val="tx2"/>
          </a:solidFill>
          <a:latin typeface="Times New Roman" pitchFamily="18" charset="0"/>
        </a:defRPr>
      </a:lvl4pPr>
      <a:lvl5pPr algn="ctr" defTabSz="764523" rtl="0" eaLnBrk="0" fontAlgn="base" hangingPunct="0">
        <a:spcBef>
          <a:spcPct val="0"/>
        </a:spcBef>
        <a:spcAft>
          <a:spcPct val="0"/>
        </a:spcAft>
        <a:defRPr sz="3708">
          <a:solidFill>
            <a:schemeClr val="tx2"/>
          </a:solidFill>
          <a:latin typeface="Times New Roman" pitchFamily="18" charset="0"/>
        </a:defRPr>
      </a:lvl5pPr>
      <a:lvl6pPr marL="80359" algn="ctr" defTabSz="764807" rtl="0" eaLnBrk="0" fontAlgn="base" hangingPunct="0">
        <a:spcBef>
          <a:spcPct val="0"/>
        </a:spcBef>
        <a:spcAft>
          <a:spcPct val="0"/>
        </a:spcAft>
        <a:defRPr sz="3726">
          <a:solidFill>
            <a:schemeClr val="tx2"/>
          </a:solidFill>
          <a:latin typeface="Times New Roman" pitchFamily="18" charset="0"/>
        </a:defRPr>
      </a:lvl6pPr>
      <a:lvl7pPr marL="160718" algn="ctr" defTabSz="764807" rtl="0" eaLnBrk="0" fontAlgn="base" hangingPunct="0">
        <a:spcBef>
          <a:spcPct val="0"/>
        </a:spcBef>
        <a:spcAft>
          <a:spcPct val="0"/>
        </a:spcAft>
        <a:defRPr sz="3726">
          <a:solidFill>
            <a:schemeClr val="tx2"/>
          </a:solidFill>
          <a:latin typeface="Times New Roman" pitchFamily="18" charset="0"/>
        </a:defRPr>
      </a:lvl7pPr>
      <a:lvl8pPr marL="241077" algn="ctr" defTabSz="764807" rtl="0" eaLnBrk="0" fontAlgn="base" hangingPunct="0">
        <a:spcBef>
          <a:spcPct val="0"/>
        </a:spcBef>
        <a:spcAft>
          <a:spcPct val="0"/>
        </a:spcAft>
        <a:defRPr sz="3726">
          <a:solidFill>
            <a:schemeClr val="tx2"/>
          </a:solidFill>
          <a:latin typeface="Times New Roman" pitchFamily="18" charset="0"/>
        </a:defRPr>
      </a:lvl8pPr>
      <a:lvl9pPr marL="321436" algn="ctr" defTabSz="764807" rtl="0" eaLnBrk="0" fontAlgn="base" hangingPunct="0">
        <a:spcBef>
          <a:spcPct val="0"/>
        </a:spcBef>
        <a:spcAft>
          <a:spcPct val="0"/>
        </a:spcAft>
        <a:defRPr sz="3726">
          <a:solidFill>
            <a:schemeClr val="tx2"/>
          </a:solidFill>
          <a:latin typeface="Times New Roman" pitchFamily="18" charset="0"/>
        </a:defRPr>
      </a:lvl9pPr>
    </p:titleStyle>
    <p:bodyStyle>
      <a:lvl1pPr marL="286035" indent="-286035" algn="l" defTabSz="764523" rtl="0" eaLnBrk="0" fontAlgn="base" hangingPunct="0">
        <a:spcBef>
          <a:spcPct val="20000"/>
        </a:spcBef>
        <a:spcAft>
          <a:spcPct val="0"/>
        </a:spcAft>
        <a:buChar char="•"/>
        <a:defRPr sz="2541">
          <a:solidFill>
            <a:schemeClr val="tx1"/>
          </a:solidFill>
          <a:latin typeface="+mn-lt"/>
          <a:ea typeface="+mn-ea"/>
          <a:cs typeface="+mn-cs"/>
        </a:defRPr>
      </a:lvl1pPr>
      <a:lvl2pPr marL="621010" indent="-239079" algn="l" defTabSz="764523" rtl="0" eaLnBrk="0" fontAlgn="base" hangingPunct="0">
        <a:spcBef>
          <a:spcPct val="20000"/>
        </a:spcBef>
        <a:spcAft>
          <a:spcPct val="0"/>
        </a:spcAft>
        <a:buChar char="–"/>
        <a:defRPr sz="2312">
          <a:solidFill>
            <a:schemeClr val="tx1"/>
          </a:solidFill>
          <a:latin typeface="+mn-lt"/>
        </a:defRPr>
      </a:lvl2pPr>
      <a:lvl3pPr marL="953670" indent="-189147" algn="l" defTabSz="764523" rtl="0" eaLnBrk="0" fontAlgn="base" hangingPunct="0">
        <a:spcBef>
          <a:spcPct val="20000"/>
        </a:spcBef>
        <a:spcAft>
          <a:spcPct val="0"/>
        </a:spcAft>
        <a:buChar char="•"/>
        <a:defRPr sz="1916">
          <a:solidFill>
            <a:schemeClr val="tx1"/>
          </a:solidFill>
          <a:latin typeface="+mn-lt"/>
        </a:defRPr>
      </a:lvl3pPr>
      <a:lvl4pPr marL="1336924" indent="-192784" algn="l" defTabSz="764523" rtl="0" eaLnBrk="0" fontAlgn="base" hangingPunct="0">
        <a:spcBef>
          <a:spcPct val="20000"/>
        </a:spcBef>
        <a:spcAft>
          <a:spcPct val="0"/>
        </a:spcAft>
        <a:buChar char="–"/>
        <a:defRPr sz="1625">
          <a:solidFill>
            <a:schemeClr val="tx1"/>
          </a:solidFill>
          <a:latin typeface="+mn-lt"/>
        </a:defRPr>
      </a:lvl4pPr>
      <a:lvl5pPr marL="1716871" indent="-189808" algn="l" defTabSz="764523" rtl="0" eaLnBrk="0" fontAlgn="base" hangingPunct="0">
        <a:spcBef>
          <a:spcPct val="20000"/>
        </a:spcBef>
        <a:spcAft>
          <a:spcPct val="0"/>
        </a:spcAft>
        <a:buChar char="»"/>
        <a:defRPr sz="1625">
          <a:solidFill>
            <a:schemeClr val="tx1"/>
          </a:solidFill>
          <a:latin typeface="+mn-lt"/>
        </a:defRPr>
      </a:lvl5pPr>
      <a:lvl6pPr marL="1797477" indent="-190016" algn="l" defTabSz="764807" rtl="0" eaLnBrk="0" fontAlgn="base" hangingPunct="0">
        <a:spcBef>
          <a:spcPct val="20000"/>
        </a:spcBef>
        <a:spcAft>
          <a:spcPct val="0"/>
        </a:spcAft>
        <a:buChar char="»"/>
        <a:defRPr sz="1635">
          <a:solidFill>
            <a:schemeClr val="tx1"/>
          </a:solidFill>
          <a:latin typeface="+mn-lt"/>
        </a:defRPr>
      </a:lvl6pPr>
      <a:lvl7pPr marL="1877836" indent="-190016" algn="l" defTabSz="764807" rtl="0" eaLnBrk="0" fontAlgn="base" hangingPunct="0">
        <a:spcBef>
          <a:spcPct val="20000"/>
        </a:spcBef>
        <a:spcAft>
          <a:spcPct val="0"/>
        </a:spcAft>
        <a:buChar char="»"/>
        <a:defRPr sz="1635">
          <a:solidFill>
            <a:schemeClr val="tx1"/>
          </a:solidFill>
          <a:latin typeface="+mn-lt"/>
        </a:defRPr>
      </a:lvl7pPr>
      <a:lvl8pPr marL="1958195" indent="-190016" algn="l" defTabSz="764807" rtl="0" eaLnBrk="0" fontAlgn="base" hangingPunct="0">
        <a:spcBef>
          <a:spcPct val="20000"/>
        </a:spcBef>
        <a:spcAft>
          <a:spcPct val="0"/>
        </a:spcAft>
        <a:buChar char="»"/>
        <a:defRPr sz="1635">
          <a:solidFill>
            <a:schemeClr val="tx1"/>
          </a:solidFill>
          <a:latin typeface="+mn-lt"/>
        </a:defRPr>
      </a:lvl8pPr>
      <a:lvl9pPr marL="2038554" indent="-190016" algn="l" defTabSz="764807" rtl="0" eaLnBrk="0" fontAlgn="base" hangingPunct="0">
        <a:spcBef>
          <a:spcPct val="20000"/>
        </a:spcBef>
        <a:spcAft>
          <a:spcPct val="0"/>
        </a:spcAft>
        <a:buChar char="»"/>
        <a:defRPr sz="1635">
          <a:solidFill>
            <a:schemeClr val="tx1"/>
          </a:solidFill>
          <a:latin typeface="+mn-lt"/>
        </a:defRPr>
      </a:lvl9pPr>
    </p:bodyStyle>
    <p:otherStyle>
      <a:defPPr>
        <a:defRPr lang="en-US"/>
      </a:defPPr>
      <a:lvl1pPr marL="0" algn="l" defTabSz="160718" rtl="0" eaLnBrk="1" latinLnBrk="0" hangingPunct="1">
        <a:defRPr sz="316" kern="1200">
          <a:solidFill>
            <a:schemeClr val="tx1"/>
          </a:solidFill>
          <a:latin typeface="+mn-lt"/>
          <a:ea typeface="+mn-ea"/>
          <a:cs typeface="+mn-cs"/>
        </a:defRPr>
      </a:lvl1pPr>
      <a:lvl2pPr marL="80359" algn="l" defTabSz="160718" rtl="0" eaLnBrk="1" latinLnBrk="0" hangingPunct="1">
        <a:defRPr sz="316" kern="1200">
          <a:solidFill>
            <a:schemeClr val="tx1"/>
          </a:solidFill>
          <a:latin typeface="+mn-lt"/>
          <a:ea typeface="+mn-ea"/>
          <a:cs typeface="+mn-cs"/>
        </a:defRPr>
      </a:lvl2pPr>
      <a:lvl3pPr marL="160718" algn="l" defTabSz="160718" rtl="0" eaLnBrk="1" latinLnBrk="0" hangingPunct="1">
        <a:defRPr sz="316" kern="1200">
          <a:solidFill>
            <a:schemeClr val="tx1"/>
          </a:solidFill>
          <a:latin typeface="+mn-lt"/>
          <a:ea typeface="+mn-ea"/>
          <a:cs typeface="+mn-cs"/>
        </a:defRPr>
      </a:lvl3pPr>
      <a:lvl4pPr marL="241077" algn="l" defTabSz="160718" rtl="0" eaLnBrk="1" latinLnBrk="0" hangingPunct="1">
        <a:defRPr sz="316" kern="1200">
          <a:solidFill>
            <a:schemeClr val="tx1"/>
          </a:solidFill>
          <a:latin typeface="+mn-lt"/>
          <a:ea typeface="+mn-ea"/>
          <a:cs typeface="+mn-cs"/>
        </a:defRPr>
      </a:lvl4pPr>
      <a:lvl5pPr marL="321436" algn="l" defTabSz="160718" rtl="0" eaLnBrk="1" latinLnBrk="0" hangingPunct="1">
        <a:defRPr sz="316" kern="1200">
          <a:solidFill>
            <a:schemeClr val="tx1"/>
          </a:solidFill>
          <a:latin typeface="+mn-lt"/>
          <a:ea typeface="+mn-ea"/>
          <a:cs typeface="+mn-cs"/>
        </a:defRPr>
      </a:lvl5pPr>
      <a:lvl6pPr marL="401795" algn="l" defTabSz="160718" rtl="0" eaLnBrk="1" latinLnBrk="0" hangingPunct="1">
        <a:defRPr sz="316" kern="1200">
          <a:solidFill>
            <a:schemeClr val="tx1"/>
          </a:solidFill>
          <a:latin typeface="+mn-lt"/>
          <a:ea typeface="+mn-ea"/>
          <a:cs typeface="+mn-cs"/>
        </a:defRPr>
      </a:lvl6pPr>
      <a:lvl7pPr marL="482155" algn="l" defTabSz="160718" rtl="0" eaLnBrk="1" latinLnBrk="0" hangingPunct="1">
        <a:defRPr sz="316" kern="1200">
          <a:solidFill>
            <a:schemeClr val="tx1"/>
          </a:solidFill>
          <a:latin typeface="+mn-lt"/>
          <a:ea typeface="+mn-ea"/>
          <a:cs typeface="+mn-cs"/>
        </a:defRPr>
      </a:lvl7pPr>
      <a:lvl8pPr marL="562514" algn="l" defTabSz="160718" rtl="0" eaLnBrk="1" latinLnBrk="0" hangingPunct="1">
        <a:defRPr sz="316" kern="1200">
          <a:solidFill>
            <a:schemeClr val="tx1"/>
          </a:solidFill>
          <a:latin typeface="+mn-lt"/>
          <a:ea typeface="+mn-ea"/>
          <a:cs typeface="+mn-cs"/>
        </a:defRPr>
      </a:lvl8pPr>
      <a:lvl9pPr marL="642873" algn="l" defTabSz="160718" rtl="0" eaLnBrk="1" latinLnBrk="0" hangingPunct="1">
        <a:defRPr sz="3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QuickStyle" Target="../diagrams/quickStyle1.xml"/><Relationship Id="rId18" Type="http://schemas.openxmlformats.org/officeDocument/2006/relationships/hyperlink" Target="https://www.hee.nhs.uk/sites/default/files/documents/Enhanced-Level%20Practice%20AHP%20Schema%20Combined%20-%20Final%20May%202024%20%5Bfor%20pdf%20website%20upload%5D.pdf" TargetMode="External"/><Relationship Id="rId3" Type="http://schemas.openxmlformats.org/officeDocument/2006/relationships/slideLayout" Target="../slideLayouts/slideLayout7.xml"/><Relationship Id="rId7" Type="http://schemas.openxmlformats.org/officeDocument/2006/relationships/image" Target="../media/image1.png"/><Relationship Id="rId12" Type="http://schemas.openxmlformats.org/officeDocument/2006/relationships/diagramLayout" Target="../diagrams/layout1.xml"/><Relationship Id="rId17" Type="http://schemas.openxmlformats.org/officeDocument/2006/relationships/image" Target="../media/image6.png"/><Relationship Id="rId2" Type="http://schemas.openxmlformats.org/officeDocument/2006/relationships/audio" Target="../media/media1.m4a"/><Relationship Id="rId16" Type="http://schemas.openxmlformats.org/officeDocument/2006/relationships/image" Target="../media/image5.png"/><Relationship Id="rId1" Type="http://schemas.microsoft.com/office/2007/relationships/media" Target="../media/media1.m4a"/><Relationship Id="rId6" Type="http://schemas.openxmlformats.org/officeDocument/2006/relationships/hyperlink" Target="mailto:ad5603@coventry.ac.uk" TargetMode="External"/><Relationship Id="rId11" Type="http://schemas.openxmlformats.org/officeDocument/2006/relationships/diagramData" Target="../diagrams/data1.xml"/><Relationship Id="rId5" Type="http://schemas.openxmlformats.org/officeDocument/2006/relationships/hyperlink" Target="mailto:l.henstock@salford.ac.uk" TargetMode="External"/><Relationship Id="rId15" Type="http://schemas.microsoft.com/office/2007/relationships/diagramDrawing" Target="../diagrams/drawing1.xml"/><Relationship Id="rId10" Type="http://schemas.openxmlformats.org/officeDocument/2006/relationships/image" Target="../media/image4.png"/><Relationship Id="rId19" Type="http://schemas.openxmlformats.org/officeDocument/2006/relationships/image" Target="../media/image7.png"/><Relationship Id="rId4" Type="http://schemas.openxmlformats.org/officeDocument/2006/relationships/hyperlink" Target="mailto:m.clarkson@shu.ac.uk" TargetMode="External"/><Relationship Id="rId9" Type="http://schemas.openxmlformats.org/officeDocument/2006/relationships/image" Target="../media/image3.png"/><Relationship Id="rId14"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2.xml"/><Relationship Id="rId3" Type="http://schemas.openxmlformats.org/officeDocument/2006/relationships/hyperlink" Target="mailto:l.henstock@salford.ac.uk" TargetMode="External"/><Relationship Id="rId7" Type="http://schemas.openxmlformats.org/officeDocument/2006/relationships/image" Target="../media/image3.png"/><Relationship Id="rId12" Type="http://schemas.openxmlformats.org/officeDocument/2006/relationships/diagramColors" Target="../diagrams/colors2.xml"/><Relationship Id="rId2" Type="http://schemas.openxmlformats.org/officeDocument/2006/relationships/hyperlink" Target="mailto:m.clarkson@shu.ac.uk" TargetMode="External"/><Relationship Id="rId16" Type="http://schemas.openxmlformats.org/officeDocument/2006/relationships/hyperlink" Target="https://www.hee.nhs.uk/sites/default/files/documents/Enhanced-Level%20Practice%20AHP%20Schema%20Combined%20-%20Final%20May%202024%20%5Bfor%20pdf%20website%20upload%5D.pdf"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diagramQuickStyle" Target="../diagrams/quickStyle2.xml"/><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diagramLayout" Target="../diagrams/layout2.xml"/><Relationship Id="rId4" Type="http://schemas.openxmlformats.org/officeDocument/2006/relationships/hyperlink" Target="mailto:ad5603@coventry.ac.uk" TargetMode="External"/><Relationship Id="rId9" Type="http://schemas.openxmlformats.org/officeDocument/2006/relationships/diagramData" Target="../diagrams/data2.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3.xml"/><Relationship Id="rId3" Type="http://schemas.openxmlformats.org/officeDocument/2006/relationships/hyperlink" Target="mailto:l.henstock@salford.ac.uk" TargetMode="External"/><Relationship Id="rId7" Type="http://schemas.openxmlformats.org/officeDocument/2006/relationships/image" Target="../media/image3.png"/><Relationship Id="rId12" Type="http://schemas.openxmlformats.org/officeDocument/2006/relationships/diagramColors" Target="../diagrams/colors3.xml"/><Relationship Id="rId2" Type="http://schemas.openxmlformats.org/officeDocument/2006/relationships/hyperlink" Target="mailto:m.clarkson@shu.ac.uk" TargetMode="External"/><Relationship Id="rId16" Type="http://schemas.openxmlformats.org/officeDocument/2006/relationships/hyperlink" Target="https://www.hee.nhs.uk/sites/default/files/documents/Enhanced-Level%20Practice%20AHP%20Schema%20Combined%20-%20Final%20May%202024%20%5Bfor%20pdf%20website%20upload%5D.pdf"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diagramQuickStyle" Target="../diagrams/quickStyle3.xml"/><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diagramLayout" Target="../diagrams/layout3.xml"/><Relationship Id="rId4" Type="http://schemas.openxmlformats.org/officeDocument/2006/relationships/hyperlink" Target="mailto:ad5603@coventry.ac.uk" TargetMode="External"/><Relationship Id="rId9" Type="http://schemas.openxmlformats.org/officeDocument/2006/relationships/diagramData" Target="../diagrams/data3.xm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F1FCDDBA-469C-4C2F-9015-7376C01A81F6}"/>
              </a:ext>
            </a:extLst>
          </p:cNvPr>
          <p:cNvSpPr txBox="1">
            <a:spLocks noChangeArrowheads="1"/>
          </p:cNvSpPr>
          <p:nvPr/>
        </p:nvSpPr>
        <p:spPr bwMode="auto">
          <a:xfrm>
            <a:off x="124453" y="126416"/>
            <a:ext cx="9019547" cy="9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80367" rIns="80367" bIns="8036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spcAft>
                <a:spcPts val="800"/>
              </a:spcAft>
            </a:pPr>
            <a:r>
              <a:rPr lang="en-GB" sz="16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Leading development schemas and model curricula through collaboration and sustainable approaches.</a:t>
            </a:r>
            <a:endParaRPr lang="en-GB" sz="16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altLang="en-US" sz="1125" dirty="0">
              <a:solidFill>
                <a:srgbClr val="6223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9" name="Line 72">
            <a:extLst>
              <a:ext uri="{FF2B5EF4-FFF2-40B4-BE49-F238E27FC236}">
                <a16:creationId xmlns:a16="http://schemas.microsoft.com/office/drawing/2014/main" id="{F2BFF561-8027-438E-86B1-3E393C40EDD0}"/>
              </a:ext>
            </a:extLst>
          </p:cNvPr>
          <p:cNvSpPr>
            <a:spLocks noChangeShapeType="1"/>
          </p:cNvSpPr>
          <p:nvPr/>
        </p:nvSpPr>
        <p:spPr bwMode="auto">
          <a:xfrm>
            <a:off x="1434373" y="689570"/>
            <a:ext cx="0" cy="445393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583">
              <a:latin typeface="Open Sans" panose="020B0606030504020204" pitchFamily="34" charset="0"/>
              <a:ea typeface="Open Sans" panose="020B0606030504020204" pitchFamily="34" charset="0"/>
              <a:cs typeface="Open Sans" panose="020B0606030504020204" pitchFamily="34" charset="0"/>
            </a:endParaRPr>
          </a:p>
        </p:txBody>
      </p:sp>
      <p:sp>
        <p:nvSpPr>
          <p:cNvPr id="4100" name="Text Box 96">
            <a:extLst>
              <a:ext uri="{FF2B5EF4-FFF2-40B4-BE49-F238E27FC236}">
                <a16:creationId xmlns:a16="http://schemas.microsoft.com/office/drawing/2014/main" id="{76371AFE-4E72-4BAF-BA34-8A6C8835131E}"/>
              </a:ext>
            </a:extLst>
          </p:cNvPr>
          <p:cNvSpPr txBox="1">
            <a:spLocks noChangeArrowheads="1"/>
          </p:cNvSpPr>
          <p:nvPr/>
        </p:nvSpPr>
        <p:spPr bwMode="auto">
          <a:xfrm>
            <a:off x="156784" y="684180"/>
            <a:ext cx="8987216" cy="14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nSpc>
                <a:spcPct val="107000"/>
              </a:lnSpc>
              <a:spcBef>
                <a:spcPts val="1200"/>
              </a:spcBef>
              <a:spcAft>
                <a:spcPts val="800"/>
              </a:spcAft>
            </a:pPr>
            <a:r>
              <a:rPr lang="en-US" sz="700" b="1"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Melanie Clarkson.</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Sheffield Hallam University. </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m.clarkson@shu.ac.uk</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Louise Henstock. University of Salford</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l.henstock@salford.ac.uk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Dr Kim Stuart. Coventry University</a:t>
            </a:r>
            <a:r>
              <a:rPr lang="en-GB" sz="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ad5603@coventry.ac.uk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5" name="Text Box 304">
            <a:extLst>
              <a:ext uri="{FF2B5EF4-FFF2-40B4-BE49-F238E27FC236}">
                <a16:creationId xmlns:a16="http://schemas.microsoft.com/office/drawing/2014/main" id="{D236C1E0-960E-4575-9661-A892403F5181}"/>
              </a:ext>
            </a:extLst>
          </p:cNvPr>
          <p:cNvSpPr txBox="1">
            <a:spLocks noChangeArrowheads="1"/>
          </p:cNvSpPr>
          <p:nvPr/>
        </p:nvSpPr>
        <p:spPr bwMode="auto">
          <a:xfrm>
            <a:off x="3088287" y="2757235"/>
            <a:ext cx="3137912" cy="16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Impact</a:t>
            </a: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maximise autonomous practice as AHPs.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values-led at all levels of practice.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inclusive of all.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multi-professional in intent but celebrate clarity and depth of practice that is profession specific.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agile in design across health and care.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commit to transformational change at system, place, and neighbourhood levels.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aligned to existing educational frameworks and curricula.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cognisant of professionals’ career journey from registration to Advanced Levels of Practice and beyond.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employer-led to grow and sustain the local workforce who are representative of the community they serve.</a:t>
            </a:r>
            <a:r>
              <a:rPr lang="en-US" altLang="en-US" sz="900" b="0" dirty="0">
                <a:solidFill>
                  <a:schemeClr val="tx1"/>
                </a:solidFill>
                <a:latin typeface="DIN Pro Cond Medium" panose="02000506030000020004" pitchFamily="50" charset="0"/>
                <a:ea typeface="Open Sans" panose="020B0606030504020204" pitchFamily="34" charset="0"/>
                <a:cs typeface="Open Sans" panose="020B0606030504020204" pitchFamily="34" charset="0"/>
              </a:rPr>
              <a:t> </a:t>
            </a:r>
          </a:p>
        </p:txBody>
      </p:sp>
      <p:sp>
        <p:nvSpPr>
          <p:cNvPr id="4108" name="Text Box 3">
            <a:extLst>
              <a:ext uri="{FF2B5EF4-FFF2-40B4-BE49-F238E27FC236}">
                <a16:creationId xmlns:a16="http://schemas.microsoft.com/office/drawing/2014/main" id="{A6B1743D-75EC-4361-B8C0-28E5AF87DB99}"/>
              </a:ext>
            </a:extLst>
          </p:cNvPr>
          <p:cNvSpPr txBox="1">
            <a:spLocks noChangeArrowheads="1"/>
          </p:cNvSpPr>
          <p:nvPr/>
        </p:nvSpPr>
        <p:spPr bwMode="auto">
          <a:xfrm>
            <a:off x="124453" y="830930"/>
            <a:ext cx="3006465" cy="113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a:ea typeface="Open Sans" panose="020B0606030504020204" pitchFamily="34" charset="0"/>
                <a:cs typeface="Open Sans" panose="020B0606030504020204" pitchFamily="34" charset="0"/>
              </a:rPr>
              <a:t>Introduction</a:t>
            </a:r>
          </a:p>
          <a:p>
            <a:pPr>
              <a:defRPr/>
            </a:pPr>
            <a:endParaRPr lang="en-US" altLang="en-US" sz="700" dirty="0">
              <a:solidFill>
                <a:srgbClr val="2E5E29"/>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NHS England commissioned the development of schemas and model curricula to support the development of allied health profession-specific programmes to increase the scope of the delivery of the Enhanced Clinical Practitioner apprenticeship and to elevate those professions where there is less accredited training available at this level of practice.</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a:ea typeface="Open Sans" panose="020B0606030504020204" pitchFamily="34" charset="0"/>
              <a:cs typeface="Open Sans" panose="020B0606030504020204" pitchFamily="34" charset="0"/>
            </a:endParaRPr>
          </a:p>
        </p:txBody>
      </p:sp>
      <p:sp>
        <p:nvSpPr>
          <p:cNvPr id="4109" name="Text Box 126">
            <a:extLst>
              <a:ext uri="{FF2B5EF4-FFF2-40B4-BE49-F238E27FC236}">
                <a16:creationId xmlns:a16="http://schemas.microsoft.com/office/drawing/2014/main" id="{CF17F3A4-EB1E-48CA-B086-B182E0313F89}"/>
              </a:ext>
            </a:extLst>
          </p:cNvPr>
          <p:cNvSpPr txBox="1">
            <a:spLocks noChangeArrowheads="1"/>
          </p:cNvSpPr>
          <p:nvPr/>
        </p:nvSpPr>
        <p:spPr bwMode="auto">
          <a:xfrm>
            <a:off x="130844" y="3243546"/>
            <a:ext cx="476304"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1. </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1" name="Text Box 95">
            <a:extLst>
              <a:ext uri="{FF2B5EF4-FFF2-40B4-BE49-F238E27FC236}">
                <a16:creationId xmlns:a16="http://schemas.microsoft.com/office/drawing/2014/main" id="{6E79164E-BB9C-4DED-A7C5-C2C98F67BF3D}"/>
              </a:ext>
            </a:extLst>
          </p:cNvPr>
          <p:cNvSpPr txBox="1">
            <a:spLocks noChangeArrowheads="1"/>
          </p:cNvSpPr>
          <p:nvPr/>
        </p:nvSpPr>
        <p:spPr bwMode="auto">
          <a:xfrm>
            <a:off x="6169001" y="4204287"/>
            <a:ext cx="2814962" cy="5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Acknowledgments</a:t>
            </a:r>
          </a:p>
          <a:p>
            <a:pPr>
              <a:defRPr/>
            </a:pPr>
            <a:r>
              <a:rPr lang="en-GB" altLang="en-US" sz="600" b="0" dirty="0">
                <a:solidFill>
                  <a:schemeClr val="bg2"/>
                </a:solidFill>
                <a:ea typeface="Open Sans" panose="020B0606030504020204" pitchFamily="34" charset="0"/>
                <a:cs typeface="Arial" panose="020B0604020202020204" pitchFamily="34" charset="0"/>
              </a:rPr>
              <a:t>Claire Arditto. National AHP Enhanced Practice Apprenticeship Programme Lead. Regional Head of Allied Health Professions North-East and Yorkshire</a:t>
            </a:r>
          </a:p>
          <a:p>
            <a:pPr>
              <a:defRPr/>
            </a:pPr>
            <a:endParaRPr lang="en-US" altLang="en-US" sz="800" dirty="0">
              <a:solidFill>
                <a:schemeClr val="bg2"/>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3" name="Text Box 401">
            <a:extLst>
              <a:ext uri="{FF2B5EF4-FFF2-40B4-BE49-F238E27FC236}">
                <a16:creationId xmlns:a16="http://schemas.microsoft.com/office/drawing/2014/main" id="{3FA93109-21F4-4333-8298-E5127B0CCFC5}"/>
              </a:ext>
            </a:extLst>
          </p:cNvPr>
          <p:cNvSpPr txBox="1">
            <a:spLocks noChangeArrowheads="1"/>
          </p:cNvSpPr>
          <p:nvPr/>
        </p:nvSpPr>
        <p:spPr bwMode="auto">
          <a:xfrm>
            <a:off x="6158783" y="2889674"/>
            <a:ext cx="2814962" cy="85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Conclusion</a:t>
            </a:r>
          </a:p>
          <a:p>
            <a:pPr>
              <a:lnSpc>
                <a:spcPct val="115000"/>
              </a:lnSpc>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Socialisation of enhanced practice and its relation to advanced practice is now important to ensure correct implementation with the NHS and Social Care workforce.</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5" name="Text Box 126">
            <a:extLst>
              <a:ext uri="{FF2B5EF4-FFF2-40B4-BE49-F238E27FC236}">
                <a16:creationId xmlns:a16="http://schemas.microsoft.com/office/drawing/2014/main" id="{A2F0B724-8B8D-4D81-BA5C-CE259340F3C4}"/>
              </a:ext>
            </a:extLst>
          </p:cNvPr>
          <p:cNvSpPr txBox="1">
            <a:spLocks noChangeArrowheads="1"/>
          </p:cNvSpPr>
          <p:nvPr/>
        </p:nvSpPr>
        <p:spPr bwMode="auto">
          <a:xfrm>
            <a:off x="7947538" y="2978589"/>
            <a:ext cx="1172841"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3.</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white and purple sign with text&#10;&#10;Description automatically generated with medium confidence">
            <a:extLst>
              <a:ext uri="{FF2B5EF4-FFF2-40B4-BE49-F238E27FC236}">
                <a16:creationId xmlns:a16="http://schemas.microsoft.com/office/drawing/2014/main" id="{39B18BD3-BCF0-4F13-FDD5-C2A799D7C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6325" y="4347594"/>
            <a:ext cx="1004276" cy="1004276"/>
          </a:xfrm>
          <a:prstGeom prst="rect">
            <a:avLst/>
          </a:prstGeom>
        </p:spPr>
      </p:pic>
      <p:pic>
        <p:nvPicPr>
          <p:cNvPr id="1026" name="Picture 2">
            <a:extLst>
              <a:ext uri="{FF2B5EF4-FFF2-40B4-BE49-F238E27FC236}">
                <a16:creationId xmlns:a16="http://schemas.microsoft.com/office/drawing/2014/main" id="{B8BD2C21-6476-6871-198F-38A82E813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6463" y="4654890"/>
            <a:ext cx="1588041" cy="315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ventry University logo">
            <a:extLst>
              <a:ext uri="{FF2B5EF4-FFF2-40B4-BE49-F238E27FC236}">
                <a16:creationId xmlns:a16="http://schemas.microsoft.com/office/drawing/2014/main" id="{45EFB3A6-1271-227D-05C5-6D7CB035964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08664" y="4573422"/>
            <a:ext cx="1588040" cy="443662"/>
          </a:xfrm>
          <a:prstGeom prst="rect">
            <a:avLst/>
          </a:prstGeom>
          <a:noFill/>
          <a:ln>
            <a:noFill/>
          </a:ln>
        </p:spPr>
      </p:pic>
      <p:pic>
        <p:nvPicPr>
          <p:cNvPr id="14" name="Picture 13" descr="University of Salford logo">
            <a:extLst>
              <a:ext uri="{FF2B5EF4-FFF2-40B4-BE49-F238E27FC236}">
                <a16:creationId xmlns:a16="http://schemas.microsoft.com/office/drawing/2014/main" id="{B97E7EB9-8A22-DC78-A56F-0426DE5B8F74}"/>
              </a:ext>
            </a:extLst>
          </p:cNvPr>
          <p:cNvPicPr>
            <a:picLocks noChangeAspect="1"/>
          </p:cNvPicPr>
          <p:nvPr/>
        </p:nvPicPr>
        <p:blipFill rotWithShape="1">
          <a:blip r:embed="rId10">
            <a:extLst>
              <a:ext uri="{28A0092B-C50C-407E-A947-70E740481C1C}">
                <a14:useLocalDpi xmlns:a14="http://schemas.microsoft.com/office/drawing/2010/main" val="0"/>
              </a:ext>
            </a:extLst>
          </a:blip>
          <a:srcRect t="27711" r="5799"/>
          <a:stretch/>
        </p:blipFill>
        <p:spPr bwMode="auto">
          <a:xfrm>
            <a:off x="5826162" y="4519721"/>
            <a:ext cx="1336635" cy="551065"/>
          </a:xfrm>
          <a:prstGeom prst="rect">
            <a:avLst/>
          </a:prstGeom>
          <a:noFill/>
          <a:ln>
            <a:noFill/>
          </a:ln>
          <a:extLst>
            <a:ext uri="{53640926-AAD7-44D8-BBD7-CCE9431645EC}">
              <a14:shadowObscured xmlns:a14="http://schemas.microsoft.com/office/drawing/2010/main"/>
            </a:ext>
          </a:extLst>
        </p:spPr>
      </p:pic>
      <p:sp>
        <p:nvSpPr>
          <p:cNvPr id="2" name="Text Box 3">
            <a:extLst>
              <a:ext uri="{FF2B5EF4-FFF2-40B4-BE49-F238E27FC236}">
                <a16:creationId xmlns:a16="http://schemas.microsoft.com/office/drawing/2014/main" id="{B7EC9F13-ED80-6BAE-AAC4-073FE7A47854}"/>
              </a:ext>
            </a:extLst>
          </p:cNvPr>
          <p:cNvSpPr txBox="1">
            <a:spLocks noChangeArrowheads="1"/>
          </p:cNvSpPr>
          <p:nvPr/>
        </p:nvSpPr>
        <p:spPr bwMode="auto">
          <a:xfrm>
            <a:off x="134064" y="1725849"/>
            <a:ext cx="2990136" cy="76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a:ea typeface="Open Sans" panose="020B0606030504020204" pitchFamily="34" charset="0"/>
                <a:cs typeface="Open Sans" panose="020B0606030504020204" pitchFamily="34" charset="0"/>
              </a:rPr>
              <a:t>Aims</a:t>
            </a:r>
          </a:p>
          <a:p>
            <a:pPr>
              <a:defRPr/>
            </a:pPr>
            <a:endParaRPr lang="en-US" altLang="en-US" sz="700" dirty="0">
              <a:solidFill>
                <a:srgbClr val="0070C0"/>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Develop profession specific schema and model curricular for 10 allied health professions.</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7FCBCB9B-9746-68B8-5EDD-C1340323109D}"/>
              </a:ext>
            </a:extLst>
          </p:cNvPr>
          <p:cNvSpPr txBox="1"/>
          <p:nvPr/>
        </p:nvSpPr>
        <p:spPr>
          <a:xfrm>
            <a:off x="127345" y="2219114"/>
            <a:ext cx="2996855" cy="1027717"/>
          </a:xfrm>
          <a:prstGeom prst="rect">
            <a:avLst/>
          </a:prstGeom>
          <a:noFill/>
        </p:spPr>
        <p:txBody>
          <a:bodyPr wrap="square">
            <a:spAutoFit/>
          </a:bodyPr>
          <a:lstStyle/>
          <a:p>
            <a:pPr>
              <a:lnSpc>
                <a:spcPct val="115000"/>
              </a:lnSpc>
              <a:spcAft>
                <a:spcPts val="800"/>
              </a:spcAft>
            </a:pPr>
            <a:r>
              <a:rPr lang="en-GB" sz="900" b="1" kern="100" dirty="0">
                <a:solidFill>
                  <a:schemeClr val="accent6">
                    <a:lumMod val="75000"/>
                  </a:schemeClr>
                </a:solidFill>
                <a:effectLst/>
                <a:highlight>
                  <a:srgbClr val="FFFFFF"/>
                </a:highlight>
                <a:latin typeface="DIN Pro Cond Medium" panose="02000506030000020004"/>
                <a:ea typeface="Aptos" panose="020B0004020202020204" pitchFamily="34" charset="0"/>
                <a:cs typeface="Times New Roman" panose="02020603050405020304" pitchFamily="18" charset="0"/>
              </a:rPr>
              <a:t>Details of project</a:t>
            </a:r>
            <a:endParaRPr lang="en-GB" sz="900" kern="100" dirty="0">
              <a:solidFill>
                <a:schemeClr val="accent6">
                  <a:lumMod val="75000"/>
                </a:schemeClr>
              </a:solidFill>
              <a:effectLst/>
              <a:latin typeface="DIN Pro Cond Medium" panose="02000506030000020004"/>
              <a:ea typeface="Aptos" panose="020B0004020202020204" pitchFamily="34" charset="0"/>
              <a:cs typeface="Times New Roman" panose="02020603050405020304" pitchFamily="18" charset="0"/>
            </a:endParaRPr>
          </a:p>
          <a:p>
            <a:pPr>
              <a:lnSpc>
                <a:spcPct val="115000"/>
              </a:lnSpc>
              <a:spcAft>
                <a:spcPts val="800"/>
              </a:spcAft>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Each commissioned group developed individual collaborative innovation partnerships inclusive of:</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Collectively the four commissioning partners worked collaboratively to provide transformative and innovative educational frameworks to support workforce reform through sustainability.</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41FB5395-FB37-E936-F0B9-74300D01B40D}"/>
              </a:ext>
            </a:extLst>
          </p:cNvPr>
          <p:cNvGraphicFramePr/>
          <p:nvPr>
            <p:extLst>
              <p:ext uri="{D42A27DB-BD31-4B8C-83A1-F6EECF244321}">
                <p14:modId xmlns:p14="http://schemas.microsoft.com/office/powerpoint/2010/main" val="383481734"/>
              </p:ext>
            </p:extLst>
          </p:nvPr>
        </p:nvGraphicFramePr>
        <p:xfrm>
          <a:off x="294756" y="3291634"/>
          <a:ext cx="2291391" cy="17128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6" name="Picture 2">
            <a:extLst>
              <a:ext uri="{FF2B5EF4-FFF2-40B4-BE49-F238E27FC236}">
                <a16:creationId xmlns:a16="http://schemas.microsoft.com/office/drawing/2014/main" id="{31D91D9E-D3E0-019B-D5E2-D29EC98AB7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63249" y="863633"/>
            <a:ext cx="3069987" cy="1705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F8D68C-BFF4-F989-DDFB-965F20CE7F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74980" y="922593"/>
            <a:ext cx="1462689" cy="204215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6">
            <a:extLst>
              <a:ext uri="{FF2B5EF4-FFF2-40B4-BE49-F238E27FC236}">
                <a16:creationId xmlns:a16="http://schemas.microsoft.com/office/drawing/2014/main" id="{5CCB29A5-31A2-4F32-5B16-FA33EEFAF533}"/>
              </a:ext>
            </a:extLst>
          </p:cNvPr>
          <p:cNvSpPr txBox="1">
            <a:spLocks noChangeArrowheads="1"/>
          </p:cNvSpPr>
          <p:nvPr/>
        </p:nvSpPr>
        <p:spPr bwMode="auto">
          <a:xfrm>
            <a:off x="3489747" y="2622934"/>
            <a:ext cx="2639812" cy="2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600" dirty="0">
                <a:solidFill>
                  <a:schemeClr val="tx1"/>
                </a:solidFill>
                <a:latin typeface="DIN Pro Cond Medium" panose="02000506030000020004"/>
                <a:ea typeface="Open Sans"/>
                <a:cs typeface="Open Sans"/>
              </a:rPr>
              <a:t>Figure 2. </a:t>
            </a:r>
            <a:r>
              <a:rPr lang="en-GB" sz="600" dirty="0">
                <a:solidFill>
                  <a:schemeClr val="tx1"/>
                </a:solidFill>
                <a:latin typeface="DIN Pro Cond Medium" panose="02000506030000020004"/>
              </a:rPr>
              <a:t>Enhanced Level Practice schema: open framework for Enhanced Level Practice.</a:t>
            </a:r>
            <a:endParaRPr lang="en-US" altLang="en-US" sz="600" dirty="0">
              <a:solidFill>
                <a:schemeClr val="tx1"/>
              </a:solidFill>
              <a:latin typeface="DIN Pro Cond Medium" panose="02000506030000020004"/>
              <a:ea typeface="Open Sans" panose="020B0606030504020204" pitchFamily="34" charset="0"/>
              <a:cs typeface="Open Sans" panose="020B0606030504020204" pitchFamily="34" charset="0"/>
            </a:endParaRPr>
          </a:p>
        </p:txBody>
      </p:sp>
      <p:sp>
        <p:nvSpPr>
          <p:cNvPr id="9" name="Text Box 238">
            <a:extLst>
              <a:ext uri="{FF2B5EF4-FFF2-40B4-BE49-F238E27FC236}">
                <a16:creationId xmlns:a16="http://schemas.microsoft.com/office/drawing/2014/main" id="{6775299F-7D38-4BB1-A438-E862D531585E}"/>
              </a:ext>
            </a:extLst>
          </p:cNvPr>
          <p:cNvSpPr txBox="1">
            <a:spLocks noChangeArrowheads="1"/>
          </p:cNvSpPr>
          <p:nvPr/>
        </p:nvSpPr>
        <p:spPr bwMode="auto">
          <a:xfrm>
            <a:off x="6180922" y="3466872"/>
            <a:ext cx="285080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References</a:t>
            </a:r>
          </a:p>
          <a:p>
            <a:pPr>
              <a:defRPr/>
            </a:pPr>
            <a:r>
              <a:rPr lang="en-GB" sz="600" b="0" kern="1400" dirty="0">
                <a:solidFill>
                  <a:schemeClr val="tx1"/>
                </a:solidFill>
                <a:effectLst/>
                <a:latin typeface="Arial" panose="020B0604020202020204" pitchFamily="34" charset="0"/>
              </a:rPr>
              <a:t>NHS England (2024) Allied Health Professions Enhanced Level Practice Schemas</a:t>
            </a:r>
          </a:p>
          <a:p>
            <a:pPr>
              <a:defRPr/>
            </a:pPr>
            <a:r>
              <a:rPr lang="en-GB" sz="600" b="0" kern="1400" dirty="0">
                <a:solidFill>
                  <a:schemeClr val="tx1"/>
                </a:solidFill>
                <a:effectLst/>
                <a:latin typeface="Arial" panose="020B0604020202020204" pitchFamily="34" charset="0"/>
              </a:rPr>
              <a:t>with Model Curricula. </a:t>
            </a:r>
          </a:p>
          <a:p>
            <a:pPr>
              <a:defRPr/>
            </a:pPr>
            <a:endPar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0EDA929-7829-06FF-EBB6-F5027506B16A}"/>
              </a:ext>
            </a:extLst>
          </p:cNvPr>
          <p:cNvSpPr txBox="1"/>
          <p:nvPr/>
        </p:nvSpPr>
        <p:spPr>
          <a:xfrm>
            <a:off x="6096000" y="3771382"/>
            <a:ext cx="2877745" cy="461665"/>
          </a:xfrm>
          <a:prstGeom prst="rect">
            <a:avLst/>
          </a:prstGeom>
          <a:noFill/>
        </p:spPr>
        <p:txBody>
          <a:bodyPr wrap="square" rtlCol="0">
            <a:spAutoFit/>
          </a:bodyPr>
          <a:lstStyle/>
          <a:p>
            <a:r>
              <a:rPr lang="en-GB" sz="600" dirty="0">
                <a:solidFill>
                  <a:schemeClr val="bg2"/>
                </a:solidFill>
                <a:hlinkClick r:id="rId18">
                  <a:extLst>
                    <a:ext uri="{A12FA001-AC4F-418D-AE19-62706E023703}">
                      <ahyp:hlinkClr xmlns:ahyp="http://schemas.microsoft.com/office/drawing/2018/hyperlinkcolor" val="tx"/>
                    </a:ext>
                  </a:extLst>
                </a:hlinkClick>
              </a:rPr>
              <a:t>https://www.hee.nhs.uk/sites/default/files/documents/Enhanced-Level%20Practice%20AHP%20Schema%20Combined%20-%20Final%20May%202024%20%5Bfor%20pdf%20website%20upload%5D.pdf</a:t>
            </a:r>
            <a:r>
              <a:rPr lang="en-GB" sz="600" dirty="0">
                <a:solidFill>
                  <a:schemeClr val="bg2"/>
                </a:solidFill>
              </a:rPr>
              <a:t> </a:t>
            </a:r>
          </a:p>
        </p:txBody>
      </p:sp>
      <p:pic>
        <p:nvPicPr>
          <p:cNvPr id="12" name="Audio 11">
            <a:hlinkClick r:id="" action="ppaction://media"/>
            <a:extLst>
              <a:ext uri="{FF2B5EF4-FFF2-40B4-BE49-F238E27FC236}">
                <a16:creationId xmlns:a16="http://schemas.microsoft.com/office/drawing/2014/main" id="{DE35A338-30FE-198D-077B-1D513E1E76ED}"/>
              </a:ext>
            </a:extLst>
          </p:cNvPr>
          <p:cNvPicPr>
            <a:picLocks noChangeAspect="1"/>
          </p:cNvPicPr>
          <p:nvPr>
            <a:audioFile r:link="rId2"/>
            <p:extLst>
              <p:ext uri="{DAA4B4D4-6D71-4841-9C94-3DE7FCFB9230}">
                <p14:media xmlns:p14="http://schemas.microsoft.com/office/powerpoint/2010/main" r:embed="rId1"/>
              </p:ext>
            </p:extLst>
          </p:nvPr>
        </p:nvPicPr>
        <p:blipFill>
          <a:blip r:embed="rId19"/>
          <a:srcRect l="-76563" t="-76563" r="-76563" b="-76563"/>
          <a:stretch>
            <a:fillRect/>
          </a:stretch>
        </p:blipFill>
        <p:spPr>
          <a:xfrm>
            <a:off x="7539228" y="3538728"/>
            <a:ext cx="1543050" cy="15430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76628"/>
    </mc:Choice>
    <mc:Fallback xmlns="">
      <p:transition spd="slow" advTm="176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5ED66-926E-EB07-CC8D-DA75180393DE}"/>
            </a:ext>
          </a:extLst>
        </p:cNvPr>
        <p:cNvGrpSpPr/>
        <p:nvPr/>
      </p:nvGrpSpPr>
      <p:grpSpPr>
        <a:xfrm>
          <a:off x="0" y="0"/>
          <a:ext cx="0" cy="0"/>
          <a:chOff x="0" y="0"/>
          <a:chExt cx="0" cy="0"/>
        </a:xfrm>
      </p:grpSpPr>
      <p:sp>
        <p:nvSpPr>
          <p:cNvPr id="4098" name="Text Box 2">
            <a:extLst>
              <a:ext uri="{FF2B5EF4-FFF2-40B4-BE49-F238E27FC236}">
                <a16:creationId xmlns:a16="http://schemas.microsoft.com/office/drawing/2014/main" id="{98B984C5-B812-40A0-9BB8-79BF9682B1BB}"/>
              </a:ext>
            </a:extLst>
          </p:cNvPr>
          <p:cNvSpPr txBox="1">
            <a:spLocks noChangeArrowheads="1"/>
          </p:cNvSpPr>
          <p:nvPr/>
        </p:nvSpPr>
        <p:spPr bwMode="auto">
          <a:xfrm>
            <a:off x="124453" y="126416"/>
            <a:ext cx="9019547" cy="9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80367" rIns="80367" bIns="8036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spcAft>
                <a:spcPts val="800"/>
              </a:spcAft>
            </a:pPr>
            <a:r>
              <a:rPr lang="en-GB" sz="16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Leading development schemas and model curricula through collaboration and sustainable approaches.</a:t>
            </a:r>
            <a:endParaRPr lang="en-GB" sz="16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altLang="en-US" sz="1125" dirty="0">
              <a:solidFill>
                <a:srgbClr val="6223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9" name="Line 72">
            <a:extLst>
              <a:ext uri="{FF2B5EF4-FFF2-40B4-BE49-F238E27FC236}">
                <a16:creationId xmlns:a16="http://schemas.microsoft.com/office/drawing/2014/main" id="{6A516721-7B93-9CC9-F935-031FA5063CB6}"/>
              </a:ext>
            </a:extLst>
          </p:cNvPr>
          <p:cNvSpPr>
            <a:spLocks noChangeShapeType="1"/>
          </p:cNvSpPr>
          <p:nvPr/>
        </p:nvSpPr>
        <p:spPr bwMode="auto">
          <a:xfrm>
            <a:off x="1434373" y="689570"/>
            <a:ext cx="0" cy="445393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583">
              <a:latin typeface="Open Sans" panose="020B0606030504020204" pitchFamily="34" charset="0"/>
              <a:ea typeface="Open Sans" panose="020B0606030504020204" pitchFamily="34" charset="0"/>
              <a:cs typeface="Open Sans" panose="020B0606030504020204" pitchFamily="34" charset="0"/>
            </a:endParaRPr>
          </a:p>
        </p:txBody>
      </p:sp>
      <p:sp>
        <p:nvSpPr>
          <p:cNvPr id="4100" name="Text Box 96">
            <a:extLst>
              <a:ext uri="{FF2B5EF4-FFF2-40B4-BE49-F238E27FC236}">
                <a16:creationId xmlns:a16="http://schemas.microsoft.com/office/drawing/2014/main" id="{C20941AD-C439-7FD8-66FD-06FE0290C994}"/>
              </a:ext>
            </a:extLst>
          </p:cNvPr>
          <p:cNvSpPr txBox="1">
            <a:spLocks noChangeArrowheads="1"/>
          </p:cNvSpPr>
          <p:nvPr/>
        </p:nvSpPr>
        <p:spPr bwMode="auto">
          <a:xfrm>
            <a:off x="156784" y="684180"/>
            <a:ext cx="8987216" cy="14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nSpc>
                <a:spcPct val="107000"/>
              </a:lnSpc>
              <a:spcBef>
                <a:spcPts val="1200"/>
              </a:spcBef>
              <a:spcAft>
                <a:spcPts val="800"/>
              </a:spcAft>
            </a:pPr>
            <a:r>
              <a:rPr lang="en-US" sz="700" b="1"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Melanie Clarkson.</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Sheffield Hallam University. </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m.clarkson@shu.ac.uk</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Louise Henstock. University of Salford</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l.henstock@salford.ac.uk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Dr Kim Stuart. Coventry University</a:t>
            </a:r>
            <a:r>
              <a:rPr lang="en-GB" sz="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ad5603@coventry.ac.uk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5" name="Text Box 304">
            <a:extLst>
              <a:ext uri="{FF2B5EF4-FFF2-40B4-BE49-F238E27FC236}">
                <a16:creationId xmlns:a16="http://schemas.microsoft.com/office/drawing/2014/main" id="{2302202C-D1AD-9835-C9B1-E16F74CC82C9}"/>
              </a:ext>
            </a:extLst>
          </p:cNvPr>
          <p:cNvSpPr txBox="1">
            <a:spLocks noChangeArrowheads="1"/>
          </p:cNvSpPr>
          <p:nvPr/>
        </p:nvSpPr>
        <p:spPr bwMode="auto">
          <a:xfrm>
            <a:off x="3088287" y="2757235"/>
            <a:ext cx="3137912" cy="16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Impact</a:t>
            </a: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maximise autonomous practice as AHPs.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values-led at all levels of practice.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inclusive of all.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multi-professional in intent but celebrate clarity and depth of practice that is profession specific.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agile in design across health and care.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commit to transformational change at system, place, and neighbourhood levels.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aligned to existing educational frameworks and curricula.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cognisant of professionals’ career journey from registration to Advanced Levels of Practice and beyond.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employer-led to grow and sustain the local workforce who are representative of the community they serve.</a:t>
            </a:r>
            <a:r>
              <a:rPr lang="en-US" altLang="en-US" sz="900" b="0" dirty="0">
                <a:solidFill>
                  <a:schemeClr val="tx1"/>
                </a:solidFill>
                <a:latin typeface="DIN Pro Cond Medium" panose="02000506030000020004" pitchFamily="50" charset="0"/>
                <a:ea typeface="Open Sans" panose="020B0606030504020204" pitchFamily="34" charset="0"/>
                <a:cs typeface="Open Sans" panose="020B0606030504020204" pitchFamily="34" charset="0"/>
              </a:rPr>
              <a:t> </a:t>
            </a:r>
          </a:p>
        </p:txBody>
      </p:sp>
      <p:sp>
        <p:nvSpPr>
          <p:cNvPr id="4108" name="Text Box 3">
            <a:extLst>
              <a:ext uri="{FF2B5EF4-FFF2-40B4-BE49-F238E27FC236}">
                <a16:creationId xmlns:a16="http://schemas.microsoft.com/office/drawing/2014/main" id="{E28720CC-5715-CD3F-D49C-6F8D8B79FCFC}"/>
              </a:ext>
            </a:extLst>
          </p:cNvPr>
          <p:cNvSpPr txBox="1">
            <a:spLocks noChangeArrowheads="1"/>
          </p:cNvSpPr>
          <p:nvPr/>
        </p:nvSpPr>
        <p:spPr bwMode="auto">
          <a:xfrm>
            <a:off x="124453" y="830930"/>
            <a:ext cx="3006465" cy="113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a:ea typeface="Open Sans" panose="020B0606030504020204" pitchFamily="34" charset="0"/>
                <a:cs typeface="Open Sans" panose="020B0606030504020204" pitchFamily="34" charset="0"/>
              </a:rPr>
              <a:t>Introduction</a:t>
            </a:r>
          </a:p>
          <a:p>
            <a:pPr>
              <a:defRPr/>
            </a:pPr>
            <a:endParaRPr lang="en-US" altLang="en-US" sz="700" dirty="0">
              <a:solidFill>
                <a:srgbClr val="2E5E29"/>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NHS England commissioned the development of schemas and model curricula to support the development of allied health profession-specific programmes to increase the scope of the delivery of the Enhanced Clinical Practitioner apprenticeship and to elevate those professions where there is less accredited training available at this level of practice.</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a:ea typeface="Open Sans" panose="020B0606030504020204" pitchFamily="34" charset="0"/>
              <a:cs typeface="Open Sans" panose="020B0606030504020204" pitchFamily="34" charset="0"/>
            </a:endParaRPr>
          </a:p>
        </p:txBody>
      </p:sp>
      <p:sp>
        <p:nvSpPr>
          <p:cNvPr id="4109" name="Text Box 126">
            <a:extLst>
              <a:ext uri="{FF2B5EF4-FFF2-40B4-BE49-F238E27FC236}">
                <a16:creationId xmlns:a16="http://schemas.microsoft.com/office/drawing/2014/main" id="{9B5B6E70-37D4-629C-08B0-94315F608655}"/>
              </a:ext>
            </a:extLst>
          </p:cNvPr>
          <p:cNvSpPr txBox="1">
            <a:spLocks noChangeArrowheads="1"/>
          </p:cNvSpPr>
          <p:nvPr/>
        </p:nvSpPr>
        <p:spPr bwMode="auto">
          <a:xfrm>
            <a:off x="130844" y="3243546"/>
            <a:ext cx="476304"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1. </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1" name="Text Box 95">
            <a:extLst>
              <a:ext uri="{FF2B5EF4-FFF2-40B4-BE49-F238E27FC236}">
                <a16:creationId xmlns:a16="http://schemas.microsoft.com/office/drawing/2014/main" id="{15903F2A-1A3C-D76A-7107-E3893D4E4686}"/>
              </a:ext>
            </a:extLst>
          </p:cNvPr>
          <p:cNvSpPr txBox="1">
            <a:spLocks noChangeArrowheads="1"/>
          </p:cNvSpPr>
          <p:nvPr/>
        </p:nvSpPr>
        <p:spPr bwMode="auto">
          <a:xfrm>
            <a:off x="6169001" y="4204287"/>
            <a:ext cx="2814962" cy="5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Acknowledgments</a:t>
            </a:r>
          </a:p>
          <a:p>
            <a:pPr>
              <a:defRPr/>
            </a:pPr>
            <a:r>
              <a:rPr lang="en-GB" altLang="en-US" sz="600" b="0" dirty="0">
                <a:solidFill>
                  <a:schemeClr val="bg2"/>
                </a:solidFill>
                <a:ea typeface="Open Sans" panose="020B0606030504020204" pitchFamily="34" charset="0"/>
                <a:cs typeface="Arial" panose="020B0604020202020204" pitchFamily="34" charset="0"/>
              </a:rPr>
              <a:t>Claire Arditto. National AHP Enhanced Practice Apprenticeship Programme Lead. Regional Head of Allied Health Professions North-East and Yorkshire</a:t>
            </a:r>
          </a:p>
          <a:p>
            <a:pPr>
              <a:defRPr/>
            </a:pPr>
            <a:endParaRPr lang="en-US" altLang="en-US" sz="800" dirty="0">
              <a:solidFill>
                <a:schemeClr val="bg2"/>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3" name="Text Box 401">
            <a:extLst>
              <a:ext uri="{FF2B5EF4-FFF2-40B4-BE49-F238E27FC236}">
                <a16:creationId xmlns:a16="http://schemas.microsoft.com/office/drawing/2014/main" id="{168216EF-CE72-1FF9-343D-FC8572B9C64A}"/>
              </a:ext>
            </a:extLst>
          </p:cNvPr>
          <p:cNvSpPr txBox="1">
            <a:spLocks noChangeArrowheads="1"/>
          </p:cNvSpPr>
          <p:nvPr/>
        </p:nvSpPr>
        <p:spPr bwMode="auto">
          <a:xfrm>
            <a:off x="6158783" y="2889674"/>
            <a:ext cx="2814962" cy="85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Conclusion</a:t>
            </a:r>
          </a:p>
          <a:p>
            <a:pPr>
              <a:lnSpc>
                <a:spcPct val="115000"/>
              </a:lnSpc>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Socialisation of enhanced practice and its relation to advanced practice is now important to ensure correct implementation with the NHS and Social Care workforce.</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5" name="Text Box 126">
            <a:extLst>
              <a:ext uri="{FF2B5EF4-FFF2-40B4-BE49-F238E27FC236}">
                <a16:creationId xmlns:a16="http://schemas.microsoft.com/office/drawing/2014/main" id="{391F453A-A51E-6DC8-81EB-BFBC0E8986C8}"/>
              </a:ext>
            </a:extLst>
          </p:cNvPr>
          <p:cNvSpPr txBox="1">
            <a:spLocks noChangeArrowheads="1"/>
          </p:cNvSpPr>
          <p:nvPr/>
        </p:nvSpPr>
        <p:spPr bwMode="auto">
          <a:xfrm>
            <a:off x="7947538" y="2978589"/>
            <a:ext cx="1172841"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3.</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white and purple sign with text&#10;&#10;Description automatically generated with medium confidence">
            <a:extLst>
              <a:ext uri="{FF2B5EF4-FFF2-40B4-BE49-F238E27FC236}">
                <a16:creationId xmlns:a16="http://schemas.microsoft.com/office/drawing/2014/main" id="{19E49C3A-17FE-3CA6-3766-992A570C2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325" y="4347594"/>
            <a:ext cx="1004276" cy="1004276"/>
          </a:xfrm>
          <a:prstGeom prst="rect">
            <a:avLst/>
          </a:prstGeom>
        </p:spPr>
      </p:pic>
      <p:pic>
        <p:nvPicPr>
          <p:cNvPr id="1026" name="Picture 2">
            <a:extLst>
              <a:ext uri="{FF2B5EF4-FFF2-40B4-BE49-F238E27FC236}">
                <a16:creationId xmlns:a16="http://schemas.microsoft.com/office/drawing/2014/main" id="{64E6C742-243D-4AAE-1F83-EBEDC57D2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463" y="4654890"/>
            <a:ext cx="1588041" cy="315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ventry University logo">
            <a:extLst>
              <a:ext uri="{FF2B5EF4-FFF2-40B4-BE49-F238E27FC236}">
                <a16:creationId xmlns:a16="http://schemas.microsoft.com/office/drawing/2014/main" id="{434C6655-CB5D-3DD3-7309-2C8276C6B1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8664" y="4573422"/>
            <a:ext cx="1588040" cy="443662"/>
          </a:xfrm>
          <a:prstGeom prst="rect">
            <a:avLst/>
          </a:prstGeom>
          <a:noFill/>
          <a:ln>
            <a:noFill/>
          </a:ln>
        </p:spPr>
      </p:pic>
      <p:pic>
        <p:nvPicPr>
          <p:cNvPr id="14" name="Picture 13" descr="University of Salford logo">
            <a:extLst>
              <a:ext uri="{FF2B5EF4-FFF2-40B4-BE49-F238E27FC236}">
                <a16:creationId xmlns:a16="http://schemas.microsoft.com/office/drawing/2014/main" id="{3F8735B0-D696-0875-F67C-D2B7D263A2FC}"/>
              </a:ext>
            </a:extLst>
          </p:cNvPr>
          <p:cNvPicPr>
            <a:picLocks noChangeAspect="1"/>
          </p:cNvPicPr>
          <p:nvPr/>
        </p:nvPicPr>
        <p:blipFill rotWithShape="1">
          <a:blip r:embed="rId8">
            <a:extLst>
              <a:ext uri="{28A0092B-C50C-407E-A947-70E740481C1C}">
                <a14:useLocalDpi xmlns:a14="http://schemas.microsoft.com/office/drawing/2010/main" val="0"/>
              </a:ext>
            </a:extLst>
          </a:blip>
          <a:srcRect t="27711" r="5799"/>
          <a:stretch/>
        </p:blipFill>
        <p:spPr bwMode="auto">
          <a:xfrm>
            <a:off x="5826162" y="4519721"/>
            <a:ext cx="1336635" cy="551065"/>
          </a:xfrm>
          <a:prstGeom prst="rect">
            <a:avLst/>
          </a:prstGeom>
          <a:noFill/>
          <a:ln>
            <a:noFill/>
          </a:ln>
          <a:extLst>
            <a:ext uri="{53640926-AAD7-44D8-BBD7-CCE9431645EC}">
              <a14:shadowObscured xmlns:a14="http://schemas.microsoft.com/office/drawing/2010/main"/>
            </a:ext>
          </a:extLst>
        </p:spPr>
      </p:pic>
      <p:sp>
        <p:nvSpPr>
          <p:cNvPr id="2" name="Text Box 3">
            <a:extLst>
              <a:ext uri="{FF2B5EF4-FFF2-40B4-BE49-F238E27FC236}">
                <a16:creationId xmlns:a16="http://schemas.microsoft.com/office/drawing/2014/main" id="{C87BD745-95F1-44C7-06D5-59F2EC251C49}"/>
              </a:ext>
            </a:extLst>
          </p:cNvPr>
          <p:cNvSpPr txBox="1">
            <a:spLocks noChangeArrowheads="1"/>
          </p:cNvSpPr>
          <p:nvPr/>
        </p:nvSpPr>
        <p:spPr bwMode="auto">
          <a:xfrm>
            <a:off x="134064" y="1725849"/>
            <a:ext cx="2990136" cy="76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a:ea typeface="Open Sans" panose="020B0606030504020204" pitchFamily="34" charset="0"/>
                <a:cs typeface="Open Sans" panose="020B0606030504020204" pitchFamily="34" charset="0"/>
              </a:rPr>
              <a:t>Aims</a:t>
            </a:r>
          </a:p>
          <a:p>
            <a:pPr>
              <a:defRPr/>
            </a:pPr>
            <a:endParaRPr lang="en-US" altLang="en-US" sz="700" dirty="0">
              <a:solidFill>
                <a:srgbClr val="0070C0"/>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Develop profession specific schema and model curricular for 10 allied health professions.</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4DF7F42-96FD-54D0-EE32-0A3B78B81E3A}"/>
              </a:ext>
            </a:extLst>
          </p:cNvPr>
          <p:cNvSpPr txBox="1"/>
          <p:nvPr/>
        </p:nvSpPr>
        <p:spPr>
          <a:xfrm>
            <a:off x="127345" y="2219114"/>
            <a:ext cx="2996855" cy="1027717"/>
          </a:xfrm>
          <a:prstGeom prst="rect">
            <a:avLst/>
          </a:prstGeom>
          <a:noFill/>
        </p:spPr>
        <p:txBody>
          <a:bodyPr wrap="square">
            <a:spAutoFit/>
          </a:bodyPr>
          <a:lstStyle/>
          <a:p>
            <a:pPr>
              <a:lnSpc>
                <a:spcPct val="115000"/>
              </a:lnSpc>
              <a:spcAft>
                <a:spcPts val="800"/>
              </a:spcAft>
            </a:pPr>
            <a:r>
              <a:rPr lang="en-GB" sz="900" b="1" kern="100" dirty="0">
                <a:solidFill>
                  <a:schemeClr val="accent6">
                    <a:lumMod val="75000"/>
                  </a:schemeClr>
                </a:solidFill>
                <a:effectLst/>
                <a:highlight>
                  <a:srgbClr val="FFFFFF"/>
                </a:highlight>
                <a:latin typeface="DIN Pro Cond Medium" panose="02000506030000020004"/>
                <a:ea typeface="Aptos" panose="020B0004020202020204" pitchFamily="34" charset="0"/>
                <a:cs typeface="Times New Roman" panose="02020603050405020304" pitchFamily="18" charset="0"/>
              </a:rPr>
              <a:t>Details of project</a:t>
            </a:r>
            <a:endParaRPr lang="en-GB" sz="900" kern="100" dirty="0">
              <a:solidFill>
                <a:schemeClr val="accent6">
                  <a:lumMod val="75000"/>
                </a:schemeClr>
              </a:solidFill>
              <a:effectLst/>
              <a:latin typeface="DIN Pro Cond Medium" panose="02000506030000020004"/>
              <a:ea typeface="Aptos" panose="020B0004020202020204" pitchFamily="34" charset="0"/>
              <a:cs typeface="Times New Roman" panose="02020603050405020304" pitchFamily="18" charset="0"/>
            </a:endParaRPr>
          </a:p>
          <a:p>
            <a:pPr>
              <a:lnSpc>
                <a:spcPct val="115000"/>
              </a:lnSpc>
              <a:spcAft>
                <a:spcPts val="800"/>
              </a:spcAft>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Each commissioned group developed individual collaborative innovation partnerships inclusive of:</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Collectively the four commissioning partners worked collaboratively to provide transformative and innovative educational frameworks to support workforce reform through sustainability.</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C60FC449-3E4B-1FCF-D9E0-45E955FAFA80}"/>
              </a:ext>
            </a:extLst>
          </p:cNvPr>
          <p:cNvGraphicFramePr/>
          <p:nvPr/>
        </p:nvGraphicFramePr>
        <p:xfrm>
          <a:off x="294756" y="3291634"/>
          <a:ext cx="2291391" cy="1712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2">
            <a:extLst>
              <a:ext uri="{FF2B5EF4-FFF2-40B4-BE49-F238E27FC236}">
                <a16:creationId xmlns:a16="http://schemas.microsoft.com/office/drawing/2014/main" id="{9880925E-0330-F8F8-E252-C7DA4AF7FD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63249" y="863633"/>
            <a:ext cx="3069987" cy="1705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841478-CC50-7216-B8A0-13666AC518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74980" y="922593"/>
            <a:ext cx="1462689" cy="204215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6">
            <a:extLst>
              <a:ext uri="{FF2B5EF4-FFF2-40B4-BE49-F238E27FC236}">
                <a16:creationId xmlns:a16="http://schemas.microsoft.com/office/drawing/2014/main" id="{536436FC-5864-418D-5EA1-ECC80A5F1282}"/>
              </a:ext>
            </a:extLst>
          </p:cNvPr>
          <p:cNvSpPr txBox="1">
            <a:spLocks noChangeArrowheads="1"/>
          </p:cNvSpPr>
          <p:nvPr/>
        </p:nvSpPr>
        <p:spPr bwMode="auto">
          <a:xfrm>
            <a:off x="3489747" y="2622934"/>
            <a:ext cx="2639812" cy="2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600" dirty="0">
                <a:solidFill>
                  <a:schemeClr val="tx1"/>
                </a:solidFill>
                <a:latin typeface="DIN Pro Cond Medium" panose="02000506030000020004"/>
                <a:ea typeface="Open Sans"/>
                <a:cs typeface="Open Sans"/>
              </a:rPr>
              <a:t>Figure 2. </a:t>
            </a:r>
            <a:r>
              <a:rPr lang="en-GB" sz="600" dirty="0">
                <a:solidFill>
                  <a:schemeClr val="tx1"/>
                </a:solidFill>
                <a:latin typeface="DIN Pro Cond Medium" panose="02000506030000020004"/>
              </a:rPr>
              <a:t>Enhanced Level Practice schema: open framework for Enhanced Level Practice.</a:t>
            </a:r>
            <a:endParaRPr lang="en-US" altLang="en-US" sz="600" dirty="0">
              <a:solidFill>
                <a:schemeClr val="tx1"/>
              </a:solidFill>
              <a:latin typeface="DIN Pro Cond Medium" panose="02000506030000020004"/>
              <a:ea typeface="Open Sans" panose="020B0606030504020204" pitchFamily="34" charset="0"/>
              <a:cs typeface="Open Sans" panose="020B0606030504020204" pitchFamily="34" charset="0"/>
            </a:endParaRPr>
          </a:p>
        </p:txBody>
      </p:sp>
      <p:sp>
        <p:nvSpPr>
          <p:cNvPr id="9" name="Text Box 238">
            <a:extLst>
              <a:ext uri="{FF2B5EF4-FFF2-40B4-BE49-F238E27FC236}">
                <a16:creationId xmlns:a16="http://schemas.microsoft.com/office/drawing/2014/main" id="{2342E263-3920-D734-168F-4658A6112895}"/>
              </a:ext>
            </a:extLst>
          </p:cNvPr>
          <p:cNvSpPr txBox="1">
            <a:spLocks noChangeArrowheads="1"/>
          </p:cNvSpPr>
          <p:nvPr/>
        </p:nvSpPr>
        <p:spPr bwMode="auto">
          <a:xfrm>
            <a:off x="6180922" y="3466872"/>
            <a:ext cx="285080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References</a:t>
            </a:r>
          </a:p>
          <a:p>
            <a:pPr>
              <a:defRPr/>
            </a:pPr>
            <a:r>
              <a:rPr lang="en-GB" sz="600" b="0" kern="1400" dirty="0">
                <a:solidFill>
                  <a:schemeClr val="tx1"/>
                </a:solidFill>
                <a:effectLst/>
                <a:latin typeface="Arial" panose="020B0604020202020204" pitchFamily="34" charset="0"/>
              </a:rPr>
              <a:t>NHS England (2024) Allied Health Professions Enhanced Level Practice Schemas</a:t>
            </a:r>
          </a:p>
          <a:p>
            <a:pPr>
              <a:defRPr/>
            </a:pPr>
            <a:r>
              <a:rPr lang="en-GB" sz="600" b="0" kern="1400" dirty="0">
                <a:solidFill>
                  <a:schemeClr val="tx1"/>
                </a:solidFill>
                <a:effectLst/>
                <a:latin typeface="Arial" panose="020B0604020202020204" pitchFamily="34" charset="0"/>
              </a:rPr>
              <a:t>with Model Curricula. </a:t>
            </a:r>
          </a:p>
          <a:p>
            <a:pPr>
              <a:defRPr/>
            </a:pPr>
            <a:endPar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A59FAC-2B74-3B54-C7C9-663644545BAD}"/>
              </a:ext>
            </a:extLst>
          </p:cNvPr>
          <p:cNvSpPr txBox="1"/>
          <p:nvPr/>
        </p:nvSpPr>
        <p:spPr>
          <a:xfrm>
            <a:off x="6096000" y="3771382"/>
            <a:ext cx="2877745" cy="461665"/>
          </a:xfrm>
          <a:prstGeom prst="rect">
            <a:avLst/>
          </a:prstGeom>
          <a:noFill/>
        </p:spPr>
        <p:txBody>
          <a:bodyPr wrap="square" rtlCol="0">
            <a:spAutoFit/>
          </a:bodyPr>
          <a:lstStyle/>
          <a:p>
            <a:r>
              <a:rPr lang="en-GB" sz="600" dirty="0">
                <a:solidFill>
                  <a:schemeClr val="bg2"/>
                </a:solidFill>
                <a:hlinkClick r:id="rId16">
                  <a:extLst>
                    <a:ext uri="{A12FA001-AC4F-418D-AE19-62706E023703}">
                      <ahyp:hlinkClr xmlns:ahyp="http://schemas.microsoft.com/office/drawing/2018/hyperlinkcolor" val="tx"/>
                    </a:ext>
                  </a:extLst>
                </a:hlinkClick>
              </a:rPr>
              <a:t>https://www.hee.nhs.uk/sites/default/files/documents/Enhanced-Level%20Practice%20AHP%20Schema%20Combined%20-%20Final%20May%202024%20%5Bfor%20pdf%20website%20upload%5D.pdf</a:t>
            </a:r>
            <a:r>
              <a:rPr lang="en-GB" sz="600" dirty="0">
                <a:solidFill>
                  <a:schemeClr val="bg2"/>
                </a:solidFill>
              </a:rPr>
              <a:t> </a:t>
            </a:r>
          </a:p>
        </p:txBody>
      </p:sp>
    </p:spTree>
    <p:extLst>
      <p:ext uri="{BB962C8B-B14F-4D97-AF65-F5344CB8AC3E}">
        <p14:creationId xmlns:p14="http://schemas.microsoft.com/office/powerpoint/2010/main" val="391472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0337-5A16-A5E3-9C91-2735C539CDEA}"/>
            </a:ext>
          </a:extLst>
        </p:cNvPr>
        <p:cNvGrpSpPr/>
        <p:nvPr/>
      </p:nvGrpSpPr>
      <p:grpSpPr>
        <a:xfrm>
          <a:off x="0" y="0"/>
          <a:ext cx="0" cy="0"/>
          <a:chOff x="0" y="0"/>
          <a:chExt cx="0" cy="0"/>
        </a:xfrm>
      </p:grpSpPr>
      <p:sp>
        <p:nvSpPr>
          <p:cNvPr id="4098" name="Text Box 2">
            <a:extLst>
              <a:ext uri="{FF2B5EF4-FFF2-40B4-BE49-F238E27FC236}">
                <a16:creationId xmlns:a16="http://schemas.microsoft.com/office/drawing/2014/main" id="{BE40FA1B-FF91-9E7F-F068-DFB4E286D23F}"/>
              </a:ext>
            </a:extLst>
          </p:cNvPr>
          <p:cNvSpPr txBox="1">
            <a:spLocks noChangeArrowheads="1"/>
          </p:cNvSpPr>
          <p:nvPr/>
        </p:nvSpPr>
        <p:spPr bwMode="auto">
          <a:xfrm>
            <a:off x="124453" y="126416"/>
            <a:ext cx="9019547" cy="9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80367" rIns="80367" bIns="8036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spcAft>
                <a:spcPts val="800"/>
              </a:spcAft>
            </a:pPr>
            <a:r>
              <a:rPr lang="en-GB" sz="16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Leading development schemas and model curricula through collaboration and sustainable approaches.</a:t>
            </a:r>
            <a:endParaRPr lang="en-GB" sz="16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altLang="en-US" sz="1125" dirty="0">
              <a:solidFill>
                <a:srgbClr val="6223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9" name="Line 72">
            <a:extLst>
              <a:ext uri="{FF2B5EF4-FFF2-40B4-BE49-F238E27FC236}">
                <a16:creationId xmlns:a16="http://schemas.microsoft.com/office/drawing/2014/main" id="{3916B200-A5C0-5D24-0297-D51DF536413E}"/>
              </a:ext>
            </a:extLst>
          </p:cNvPr>
          <p:cNvSpPr>
            <a:spLocks noChangeShapeType="1"/>
          </p:cNvSpPr>
          <p:nvPr/>
        </p:nvSpPr>
        <p:spPr bwMode="auto">
          <a:xfrm>
            <a:off x="1434373" y="689570"/>
            <a:ext cx="0" cy="445393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583">
              <a:latin typeface="Open Sans" panose="020B0606030504020204" pitchFamily="34" charset="0"/>
              <a:ea typeface="Open Sans" panose="020B0606030504020204" pitchFamily="34" charset="0"/>
              <a:cs typeface="Open Sans" panose="020B0606030504020204" pitchFamily="34" charset="0"/>
            </a:endParaRPr>
          </a:p>
        </p:txBody>
      </p:sp>
      <p:sp>
        <p:nvSpPr>
          <p:cNvPr id="4100" name="Text Box 96">
            <a:extLst>
              <a:ext uri="{FF2B5EF4-FFF2-40B4-BE49-F238E27FC236}">
                <a16:creationId xmlns:a16="http://schemas.microsoft.com/office/drawing/2014/main" id="{C6294DB7-94A5-41E2-10B2-A9292B930EF7}"/>
              </a:ext>
            </a:extLst>
          </p:cNvPr>
          <p:cNvSpPr txBox="1">
            <a:spLocks noChangeArrowheads="1"/>
          </p:cNvSpPr>
          <p:nvPr/>
        </p:nvSpPr>
        <p:spPr bwMode="auto">
          <a:xfrm>
            <a:off x="156784" y="684180"/>
            <a:ext cx="8987216" cy="14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nSpc>
                <a:spcPct val="107000"/>
              </a:lnSpc>
              <a:spcBef>
                <a:spcPts val="1200"/>
              </a:spcBef>
              <a:spcAft>
                <a:spcPts val="800"/>
              </a:spcAft>
            </a:pPr>
            <a:r>
              <a:rPr lang="en-US" sz="700" b="1"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Melanie Clarkson.</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Sheffield Hallam University. </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m.clarkson@shu.ac.uk</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Louise Henstock. University of Salford</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l.henstock@salford.ac.uk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Dr Kim Stuart. Coventry University</a:t>
            </a:r>
            <a:r>
              <a:rPr lang="en-GB" sz="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ad5603@coventry.ac.uk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5" name="Text Box 304">
            <a:extLst>
              <a:ext uri="{FF2B5EF4-FFF2-40B4-BE49-F238E27FC236}">
                <a16:creationId xmlns:a16="http://schemas.microsoft.com/office/drawing/2014/main" id="{A243F3EC-5468-C509-2AA2-4C7A23ECA618}"/>
              </a:ext>
            </a:extLst>
          </p:cNvPr>
          <p:cNvSpPr txBox="1">
            <a:spLocks noChangeArrowheads="1"/>
          </p:cNvSpPr>
          <p:nvPr/>
        </p:nvSpPr>
        <p:spPr bwMode="auto">
          <a:xfrm>
            <a:off x="3088287" y="2757235"/>
            <a:ext cx="3137912" cy="16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Impact</a:t>
            </a: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maximise autonomous practice as AHPs.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values-led at all levels of practice.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inclusive of all.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multi-professional in intent but celebrate clarity and depth of practice that is profession specific.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agile in design across health and care.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commit to transformational change at system, place, and neighbourhood levels.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aligned to existing educational frameworks and curricula.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cognisant of professionals’ career journey from registration to Advanced Levels of Practice and beyond. </a:t>
            </a:r>
            <a:endParaRPr lang="en-GB" sz="700" b="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be employer-led to grow and sustain the local workforce who are representative of the community they serve.</a:t>
            </a:r>
            <a:r>
              <a:rPr lang="en-US" altLang="en-US" sz="900" b="0" dirty="0">
                <a:solidFill>
                  <a:schemeClr val="tx1"/>
                </a:solidFill>
                <a:latin typeface="DIN Pro Cond Medium" panose="02000506030000020004" pitchFamily="50" charset="0"/>
                <a:ea typeface="Open Sans" panose="020B0606030504020204" pitchFamily="34" charset="0"/>
                <a:cs typeface="Open Sans" panose="020B0606030504020204" pitchFamily="34" charset="0"/>
              </a:rPr>
              <a:t> </a:t>
            </a:r>
          </a:p>
        </p:txBody>
      </p:sp>
      <p:sp>
        <p:nvSpPr>
          <p:cNvPr id="4108" name="Text Box 3">
            <a:extLst>
              <a:ext uri="{FF2B5EF4-FFF2-40B4-BE49-F238E27FC236}">
                <a16:creationId xmlns:a16="http://schemas.microsoft.com/office/drawing/2014/main" id="{2C54425B-2A9C-EA36-AAAE-F77B11BBAE8F}"/>
              </a:ext>
            </a:extLst>
          </p:cNvPr>
          <p:cNvSpPr txBox="1">
            <a:spLocks noChangeArrowheads="1"/>
          </p:cNvSpPr>
          <p:nvPr/>
        </p:nvSpPr>
        <p:spPr bwMode="auto">
          <a:xfrm>
            <a:off x="124453" y="830930"/>
            <a:ext cx="3006465" cy="113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a:ea typeface="Open Sans" panose="020B0606030504020204" pitchFamily="34" charset="0"/>
                <a:cs typeface="Open Sans" panose="020B0606030504020204" pitchFamily="34" charset="0"/>
              </a:rPr>
              <a:t>Introduction</a:t>
            </a:r>
          </a:p>
          <a:p>
            <a:pPr>
              <a:defRPr/>
            </a:pPr>
            <a:endParaRPr lang="en-US" altLang="en-US" sz="700" dirty="0">
              <a:solidFill>
                <a:srgbClr val="2E5E29"/>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NHS England commissioned the development of schemas and model curricula to support the development of allied health profession-specific programmes to increase the scope of the delivery of the Enhanced Clinical Practitioner apprenticeship and to elevate those professions where there is less accredited training available at this level of practice.</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a:ea typeface="Open Sans" panose="020B0606030504020204" pitchFamily="34" charset="0"/>
              <a:cs typeface="Open Sans" panose="020B0606030504020204" pitchFamily="34" charset="0"/>
            </a:endParaRPr>
          </a:p>
        </p:txBody>
      </p:sp>
      <p:sp>
        <p:nvSpPr>
          <p:cNvPr id="4109" name="Text Box 126">
            <a:extLst>
              <a:ext uri="{FF2B5EF4-FFF2-40B4-BE49-F238E27FC236}">
                <a16:creationId xmlns:a16="http://schemas.microsoft.com/office/drawing/2014/main" id="{9D38D532-ED1E-AEEF-F872-FE7EFD674FEA}"/>
              </a:ext>
            </a:extLst>
          </p:cNvPr>
          <p:cNvSpPr txBox="1">
            <a:spLocks noChangeArrowheads="1"/>
          </p:cNvSpPr>
          <p:nvPr/>
        </p:nvSpPr>
        <p:spPr bwMode="auto">
          <a:xfrm>
            <a:off x="130844" y="3243546"/>
            <a:ext cx="476304"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1. </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1" name="Text Box 95">
            <a:extLst>
              <a:ext uri="{FF2B5EF4-FFF2-40B4-BE49-F238E27FC236}">
                <a16:creationId xmlns:a16="http://schemas.microsoft.com/office/drawing/2014/main" id="{C188B911-6C0C-BDE6-E161-053417B8084D}"/>
              </a:ext>
            </a:extLst>
          </p:cNvPr>
          <p:cNvSpPr txBox="1">
            <a:spLocks noChangeArrowheads="1"/>
          </p:cNvSpPr>
          <p:nvPr/>
        </p:nvSpPr>
        <p:spPr bwMode="auto">
          <a:xfrm>
            <a:off x="6169001" y="4204287"/>
            <a:ext cx="2814962" cy="5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Acknowledgments</a:t>
            </a:r>
          </a:p>
          <a:p>
            <a:pPr>
              <a:defRPr/>
            </a:pPr>
            <a:r>
              <a:rPr lang="en-GB" altLang="en-US" sz="600" b="0" dirty="0">
                <a:solidFill>
                  <a:schemeClr val="bg2"/>
                </a:solidFill>
                <a:ea typeface="Open Sans" panose="020B0606030504020204" pitchFamily="34" charset="0"/>
                <a:cs typeface="Arial" panose="020B0604020202020204" pitchFamily="34" charset="0"/>
              </a:rPr>
              <a:t>Claire Arditto. National AHP Enhanced Practice Apprenticeship Programme Lead. Regional Head of Allied Health Professions North-East and Yorkshire</a:t>
            </a:r>
          </a:p>
          <a:p>
            <a:pPr>
              <a:defRPr/>
            </a:pPr>
            <a:endParaRPr lang="en-US" altLang="en-US" sz="800" dirty="0">
              <a:solidFill>
                <a:schemeClr val="bg2"/>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3" name="Text Box 401">
            <a:extLst>
              <a:ext uri="{FF2B5EF4-FFF2-40B4-BE49-F238E27FC236}">
                <a16:creationId xmlns:a16="http://schemas.microsoft.com/office/drawing/2014/main" id="{1A474C6A-50B9-4E50-AF6F-729A3AA8A4CB}"/>
              </a:ext>
            </a:extLst>
          </p:cNvPr>
          <p:cNvSpPr txBox="1">
            <a:spLocks noChangeArrowheads="1"/>
          </p:cNvSpPr>
          <p:nvPr/>
        </p:nvSpPr>
        <p:spPr bwMode="auto">
          <a:xfrm>
            <a:off x="6158783" y="2889674"/>
            <a:ext cx="2814962" cy="85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Conclusion</a:t>
            </a:r>
          </a:p>
          <a:p>
            <a:pPr>
              <a:lnSpc>
                <a:spcPct val="115000"/>
              </a:lnSpc>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Socialisation of enhanced practice and its relation to advanced practice is now important to ensure correct implementation with the NHS and Social Care workforce.</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5" name="Text Box 126">
            <a:extLst>
              <a:ext uri="{FF2B5EF4-FFF2-40B4-BE49-F238E27FC236}">
                <a16:creationId xmlns:a16="http://schemas.microsoft.com/office/drawing/2014/main" id="{1405F33E-66D7-3E9F-6764-27DB48F510AF}"/>
              </a:ext>
            </a:extLst>
          </p:cNvPr>
          <p:cNvSpPr txBox="1">
            <a:spLocks noChangeArrowheads="1"/>
          </p:cNvSpPr>
          <p:nvPr/>
        </p:nvSpPr>
        <p:spPr bwMode="auto">
          <a:xfrm>
            <a:off x="7947538" y="2978589"/>
            <a:ext cx="1172841"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3.</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white and purple sign with text&#10;&#10;Description automatically generated with medium confidence">
            <a:extLst>
              <a:ext uri="{FF2B5EF4-FFF2-40B4-BE49-F238E27FC236}">
                <a16:creationId xmlns:a16="http://schemas.microsoft.com/office/drawing/2014/main" id="{430D9986-4991-2605-466C-435F04599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325" y="4347594"/>
            <a:ext cx="1004276" cy="1004276"/>
          </a:xfrm>
          <a:prstGeom prst="rect">
            <a:avLst/>
          </a:prstGeom>
        </p:spPr>
      </p:pic>
      <p:pic>
        <p:nvPicPr>
          <p:cNvPr id="1026" name="Picture 2">
            <a:extLst>
              <a:ext uri="{FF2B5EF4-FFF2-40B4-BE49-F238E27FC236}">
                <a16:creationId xmlns:a16="http://schemas.microsoft.com/office/drawing/2014/main" id="{8DB6E218-DB91-5A12-3497-A8809B2A9B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463" y="4654890"/>
            <a:ext cx="1588041" cy="315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ventry University logo">
            <a:extLst>
              <a:ext uri="{FF2B5EF4-FFF2-40B4-BE49-F238E27FC236}">
                <a16:creationId xmlns:a16="http://schemas.microsoft.com/office/drawing/2014/main" id="{B5323661-FBF5-539E-59D5-9356BDC230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8664" y="4573422"/>
            <a:ext cx="1588040" cy="443662"/>
          </a:xfrm>
          <a:prstGeom prst="rect">
            <a:avLst/>
          </a:prstGeom>
          <a:noFill/>
          <a:ln>
            <a:noFill/>
          </a:ln>
        </p:spPr>
      </p:pic>
      <p:pic>
        <p:nvPicPr>
          <p:cNvPr id="14" name="Picture 13" descr="University of Salford logo">
            <a:extLst>
              <a:ext uri="{FF2B5EF4-FFF2-40B4-BE49-F238E27FC236}">
                <a16:creationId xmlns:a16="http://schemas.microsoft.com/office/drawing/2014/main" id="{F2DCB904-B917-E96D-044C-D5858324AAB6}"/>
              </a:ext>
            </a:extLst>
          </p:cNvPr>
          <p:cNvPicPr>
            <a:picLocks noChangeAspect="1"/>
          </p:cNvPicPr>
          <p:nvPr/>
        </p:nvPicPr>
        <p:blipFill rotWithShape="1">
          <a:blip r:embed="rId8">
            <a:extLst>
              <a:ext uri="{28A0092B-C50C-407E-A947-70E740481C1C}">
                <a14:useLocalDpi xmlns:a14="http://schemas.microsoft.com/office/drawing/2010/main" val="0"/>
              </a:ext>
            </a:extLst>
          </a:blip>
          <a:srcRect t="27711" r="5799"/>
          <a:stretch/>
        </p:blipFill>
        <p:spPr bwMode="auto">
          <a:xfrm>
            <a:off x="5826162" y="4519721"/>
            <a:ext cx="1336635" cy="551065"/>
          </a:xfrm>
          <a:prstGeom prst="rect">
            <a:avLst/>
          </a:prstGeom>
          <a:noFill/>
          <a:ln>
            <a:noFill/>
          </a:ln>
          <a:extLst>
            <a:ext uri="{53640926-AAD7-44D8-BBD7-CCE9431645EC}">
              <a14:shadowObscured xmlns:a14="http://schemas.microsoft.com/office/drawing/2010/main"/>
            </a:ext>
          </a:extLst>
        </p:spPr>
      </p:pic>
      <p:sp>
        <p:nvSpPr>
          <p:cNvPr id="2" name="Text Box 3">
            <a:extLst>
              <a:ext uri="{FF2B5EF4-FFF2-40B4-BE49-F238E27FC236}">
                <a16:creationId xmlns:a16="http://schemas.microsoft.com/office/drawing/2014/main" id="{7F9161D4-7196-BC7B-AD04-9F0FF0DBEEB7}"/>
              </a:ext>
            </a:extLst>
          </p:cNvPr>
          <p:cNvSpPr txBox="1">
            <a:spLocks noChangeArrowheads="1"/>
          </p:cNvSpPr>
          <p:nvPr/>
        </p:nvSpPr>
        <p:spPr bwMode="auto">
          <a:xfrm>
            <a:off x="134064" y="1725849"/>
            <a:ext cx="2990136" cy="76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a:ea typeface="Open Sans" panose="020B0606030504020204" pitchFamily="34" charset="0"/>
                <a:cs typeface="Open Sans" panose="020B0606030504020204" pitchFamily="34" charset="0"/>
              </a:rPr>
              <a:t>Aims</a:t>
            </a:r>
          </a:p>
          <a:p>
            <a:pPr>
              <a:defRPr/>
            </a:pPr>
            <a:endParaRPr lang="en-US" altLang="en-US" sz="700" dirty="0">
              <a:solidFill>
                <a:srgbClr val="0070C0"/>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Develop profession specific schema and model curricular for 10 allied health professions.</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592DD08-9009-EFCE-D0AB-C0E8BE7EF9B5}"/>
              </a:ext>
            </a:extLst>
          </p:cNvPr>
          <p:cNvSpPr txBox="1"/>
          <p:nvPr/>
        </p:nvSpPr>
        <p:spPr>
          <a:xfrm>
            <a:off x="127345" y="2219114"/>
            <a:ext cx="2996855" cy="1027717"/>
          </a:xfrm>
          <a:prstGeom prst="rect">
            <a:avLst/>
          </a:prstGeom>
          <a:noFill/>
        </p:spPr>
        <p:txBody>
          <a:bodyPr wrap="square">
            <a:spAutoFit/>
          </a:bodyPr>
          <a:lstStyle/>
          <a:p>
            <a:pPr>
              <a:lnSpc>
                <a:spcPct val="115000"/>
              </a:lnSpc>
              <a:spcAft>
                <a:spcPts val="800"/>
              </a:spcAft>
            </a:pPr>
            <a:r>
              <a:rPr lang="en-GB" sz="900" b="1" kern="100" dirty="0">
                <a:solidFill>
                  <a:schemeClr val="accent6">
                    <a:lumMod val="75000"/>
                  </a:schemeClr>
                </a:solidFill>
                <a:effectLst/>
                <a:highlight>
                  <a:srgbClr val="FFFFFF"/>
                </a:highlight>
                <a:latin typeface="DIN Pro Cond Medium" panose="02000506030000020004"/>
                <a:ea typeface="Aptos" panose="020B0004020202020204" pitchFamily="34" charset="0"/>
                <a:cs typeface="Times New Roman" panose="02020603050405020304" pitchFamily="18" charset="0"/>
              </a:rPr>
              <a:t>Details of project</a:t>
            </a:r>
            <a:endParaRPr lang="en-GB" sz="900" kern="100" dirty="0">
              <a:solidFill>
                <a:schemeClr val="accent6">
                  <a:lumMod val="75000"/>
                </a:schemeClr>
              </a:solidFill>
              <a:effectLst/>
              <a:latin typeface="DIN Pro Cond Medium" panose="02000506030000020004"/>
              <a:ea typeface="Aptos" panose="020B0004020202020204" pitchFamily="34" charset="0"/>
              <a:cs typeface="Times New Roman" panose="02020603050405020304" pitchFamily="18" charset="0"/>
            </a:endParaRPr>
          </a:p>
          <a:p>
            <a:pPr>
              <a:lnSpc>
                <a:spcPct val="115000"/>
              </a:lnSpc>
              <a:spcAft>
                <a:spcPts val="800"/>
              </a:spcAft>
            </a:pPr>
            <a:r>
              <a:rPr lang="en-GB" sz="7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Each commissioned group developed individual collaborative innovation partnerships inclusive of:</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700" b="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Collectively the four commissioning partners worked collaboratively to provide transformative and innovative educational frameworks to support workforce reform through sustainability.</a:t>
            </a:r>
            <a:endParaRPr lang="en-GB" sz="7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483CBE06-2C6C-221B-13A9-52DD0FF30EAC}"/>
              </a:ext>
            </a:extLst>
          </p:cNvPr>
          <p:cNvGraphicFramePr/>
          <p:nvPr/>
        </p:nvGraphicFramePr>
        <p:xfrm>
          <a:off x="294756" y="3291634"/>
          <a:ext cx="2291391" cy="1712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2">
            <a:extLst>
              <a:ext uri="{FF2B5EF4-FFF2-40B4-BE49-F238E27FC236}">
                <a16:creationId xmlns:a16="http://schemas.microsoft.com/office/drawing/2014/main" id="{941C6B95-1F19-DE78-E996-5E1A491A7E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63249" y="863633"/>
            <a:ext cx="3069987" cy="1705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47F707-899E-AF83-F782-16EFBEA14A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74980" y="922593"/>
            <a:ext cx="1462689" cy="204215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6">
            <a:extLst>
              <a:ext uri="{FF2B5EF4-FFF2-40B4-BE49-F238E27FC236}">
                <a16:creationId xmlns:a16="http://schemas.microsoft.com/office/drawing/2014/main" id="{B4F1601C-5C47-905C-EB39-2B2FC705641F}"/>
              </a:ext>
            </a:extLst>
          </p:cNvPr>
          <p:cNvSpPr txBox="1">
            <a:spLocks noChangeArrowheads="1"/>
          </p:cNvSpPr>
          <p:nvPr/>
        </p:nvSpPr>
        <p:spPr bwMode="auto">
          <a:xfrm>
            <a:off x="3489747" y="2622934"/>
            <a:ext cx="2639812" cy="2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600" dirty="0">
                <a:solidFill>
                  <a:schemeClr val="tx1"/>
                </a:solidFill>
                <a:latin typeface="DIN Pro Cond Medium" panose="02000506030000020004"/>
                <a:ea typeface="Open Sans"/>
                <a:cs typeface="Open Sans"/>
              </a:rPr>
              <a:t>Figure 2. </a:t>
            </a:r>
            <a:r>
              <a:rPr lang="en-GB" sz="600" dirty="0">
                <a:solidFill>
                  <a:schemeClr val="tx1"/>
                </a:solidFill>
                <a:latin typeface="DIN Pro Cond Medium" panose="02000506030000020004"/>
              </a:rPr>
              <a:t>Enhanced Level Practice schema: open framework for Enhanced Level Practice.</a:t>
            </a:r>
            <a:endParaRPr lang="en-US" altLang="en-US" sz="600" dirty="0">
              <a:solidFill>
                <a:schemeClr val="tx1"/>
              </a:solidFill>
              <a:latin typeface="DIN Pro Cond Medium" panose="02000506030000020004"/>
              <a:ea typeface="Open Sans" panose="020B0606030504020204" pitchFamily="34" charset="0"/>
              <a:cs typeface="Open Sans" panose="020B0606030504020204" pitchFamily="34" charset="0"/>
            </a:endParaRPr>
          </a:p>
        </p:txBody>
      </p:sp>
      <p:sp>
        <p:nvSpPr>
          <p:cNvPr id="9" name="Text Box 238">
            <a:extLst>
              <a:ext uri="{FF2B5EF4-FFF2-40B4-BE49-F238E27FC236}">
                <a16:creationId xmlns:a16="http://schemas.microsoft.com/office/drawing/2014/main" id="{4A2983EB-2E5C-D022-719B-349DEE701719}"/>
              </a:ext>
            </a:extLst>
          </p:cNvPr>
          <p:cNvSpPr txBox="1">
            <a:spLocks noChangeArrowheads="1"/>
          </p:cNvSpPr>
          <p:nvPr/>
        </p:nvSpPr>
        <p:spPr bwMode="auto">
          <a:xfrm>
            <a:off x="6180922" y="3466872"/>
            <a:ext cx="285080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r>
              <a:rPr lang="en-US" altLang="en-US" sz="900" dirty="0">
                <a:solidFill>
                  <a:schemeClr val="accent6">
                    <a:lumMod val="75000"/>
                  </a:schemeClr>
                </a:solidFill>
                <a:latin typeface="DIN Pro Cond Medium" panose="02000506030000020004" pitchFamily="50" charset="0"/>
                <a:ea typeface="Open Sans" panose="020B0606030504020204" pitchFamily="34" charset="0"/>
                <a:cs typeface="Open Sans" panose="020B0606030504020204" pitchFamily="34" charset="0"/>
              </a:rPr>
              <a:t>References</a:t>
            </a:r>
          </a:p>
          <a:p>
            <a:pPr>
              <a:defRPr/>
            </a:pPr>
            <a:r>
              <a:rPr lang="en-GB" sz="600" b="0" kern="1400" dirty="0">
                <a:solidFill>
                  <a:schemeClr val="tx1"/>
                </a:solidFill>
                <a:effectLst/>
                <a:latin typeface="Arial" panose="020B0604020202020204" pitchFamily="34" charset="0"/>
              </a:rPr>
              <a:t>NHS England (2024) Allied Health Professions Enhanced Level Practice Schemas</a:t>
            </a:r>
          </a:p>
          <a:p>
            <a:pPr>
              <a:defRPr/>
            </a:pPr>
            <a:r>
              <a:rPr lang="en-GB" sz="600" b="0" kern="1400" dirty="0">
                <a:solidFill>
                  <a:schemeClr val="tx1"/>
                </a:solidFill>
                <a:effectLst/>
                <a:latin typeface="Arial" panose="020B0604020202020204" pitchFamily="34" charset="0"/>
              </a:rPr>
              <a:t>with Model Curricula. </a:t>
            </a:r>
          </a:p>
          <a:p>
            <a:pPr>
              <a:defRPr/>
            </a:pPr>
            <a:endPar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DAE55A3-A5CB-A392-BB2B-1EF7DE5F1BE1}"/>
              </a:ext>
            </a:extLst>
          </p:cNvPr>
          <p:cNvSpPr txBox="1"/>
          <p:nvPr/>
        </p:nvSpPr>
        <p:spPr>
          <a:xfrm>
            <a:off x="6096000" y="3771382"/>
            <a:ext cx="2877745" cy="461665"/>
          </a:xfrm>
          <a:prstGeom prst="rect">
            <a:avLst/>
          </a:prstGeom>
          <a:noFill/>
        </p:spPr>
        <p:txBody>
          <a:bodyPr wrap="square" rtlCol="0">
            <a:spAutoFit/>
          </a:bodyPr>
          <a:lstStyle/>
          <a:p>
            <a:r>
              <a:rPr lang="en-GB" sz="600" dirty="0">
                <a:solidFill>
                  <a:schemeClr val="bg2"/>
                </a:solidFill>
                <a:hlinkClick r:id="rId16">
                  <a:extLst>
                    <a:ext uri="{A12FA001-AC4F-418D-AE19-62706E023703}">
                      <ahyp:hlinkClr xmlns:ahyp="http://schemas.microsoft.com/office/drawing/2018/hyperlinkcolor" val="tx"/>
                    </a:ext>
                  </a:extLst>
                </a:hlinkClick>
              </a:rPr>
              <a:t>https://www.hee.nhs.uk/sites/default/files/documents/Enhanced-Level%20Practice%20AHP%20Schema%20Combined%20-%20Final%20May%202024%20%5Bfor%20pdf%20website%20upload%5D.pdf</a:t>
            </a:r>
            <a:r>
              <a:rPr lang="en-GB" sz="600" dirty="0">
                <a:solidFill>
                  <a:schemeClr val="bg2"/>
                </a:solidFill>
              </a:rPr>
              <a:t> </a:t>
            </a:r>
          </a:p>
        </p:txBody>
      </p:sp>
    </p:spTree>
    <p:extLst>
      <p:ext uri="{BB962C8B-B14F-4D97-AF65-F5344CB8AC3E}">
        <p14:creationId xmlns:p14="http://schemas.microsoft.com/office/powerpoint/2010/main" val="215475818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D4986CB8155241800E16A137BBEA06" ma:contentTypeVersion="14" ma:contentTypeDescription="Crée un document." ma:contentTypeScope="" ma:versionID="382144ac53dad1e46adc980c0f9391f7">
  <xsd:schema xmlns:xsd="http://www.w3.org/2001/XMLSchema" xmlns:xs="http://www.w3.org/2001/XMLSchema" xmlns:p="http://schemas.microsoft.com/office/2006/metadata/properties" xmlns:ns3="a3431bd0-394d-4f27-b980-687e3e1f80df" xmlns:ns4="e0ec8966-f0c2-424c-bc7e-3f98a46daf02" targetNamespace="http://schemas.microsoft.com/office/2006/metadata/properties" ma:root="true" ma:fieldsID="138391eea45836f0c1722e9329fe3e20" ns3:_="" ns4:_="">
    <xsd:import namespace="a3431bd0-394d-4f27-b980-687e3e1f80df"/>
    <xsd:import namespace="e0ec8966-f0c2-424c-bc7e-3f98a46daf02"/>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31bd0-394d-4f27-b980-687e3e1f80df"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c8966-f0c2-424c-bc7e-3f98a46daf02"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0ec8966-f0c2-424c-bc7e-3f98a46daf02" xsi:nil="true"/>
  </documentManagement>
</p:properties>
</file>

<file path=customXml/itemProps1.xml><?xml version="1.0" encoding="utf-8"?>
<ds:datastoreItem xmlns:ds="http://schemas.openxmlformats.org/officeDocument/2006/customXml" ds:itemID="{9FBE77D9-7705-4CDE-8DE8-350C483E6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31bd0-394d-4f27-b980-687e3e1f80df"/>
    <ds:schemaRef ds:uri="e0ec8966-f0c2-424c-bc7e-3f98a46daf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188E13-2319-43AB-BEDF-A2184F50D039}">
  <ds:schemaRefs>
    <ds:schemaRef ds:uri="http://schemas.microsoft.com/sharepoint/v3/contenttype/forms"/>
  </ds:schemaRefs>
</ds:datastoreItem>
</file>

<file path=customXml/itemProps3.xml><?xml version="1.0" encoding="utf-8"?>
<ds:datastoreItem xmlns:ds="http://schemas.openxmlformats.org/officeDocument/2006/customXml" ds:itemID="{E7213F81-0570-433B-BD36-81C4CB439D6F}">
  <ds:schemaRefs>
    <ds:schemaRef ds:uri="http://www.w3.org/XML/1998/namespace"/>
    <ds:schemaRef ds:uri="http://schemas.microsoft.com/office/infopath/2007/PartnerControls"/>
    <ds:schemaRef ds:uri="e0ec8966-f0c2-424c-bc7e-3f98a46daf02"/>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a3431bd0-394d-4f27-b980-687e3e1f80df"/>
    <ds:schemaRef ds:uri="http://purl.org/dc/te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6360</TotalTime>
  <Words>1239</Words>
  <Application>Microsoft Office PowerPoint</Application>
  <PresentationFormat>On-screen Show (16:9)</PresentationFormat>
  <Paragraphs>114</Paragraphs>
  <Slides>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Arial</vt:lpstr>
      <vt:lpstr>DIN Pro Cond Medium</vt:lpstr>
      <vt:lpstr>Open Sans</vt:lpstr>
      <vt:lpstr>Times New Roman</vt:lpstr>
      <vt:lpstr>Blank Presentation</vt:lpstr>
      <vt:lpstr>PowerPoint Presentation</vt:lpstr>
      <vt:lpstr>PowerPoint Presentation</vt:lpstr>
      <vt:lpstr>PowerPoint Presentation</vt:lpstr>
    </vt:vector>
  </TitlesOfParts>
  <Company>Mechanical Engineering 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Gavin, Justine</cp:lastModifiedBy>
  <cp:revision>143</cp:revision>
  <cp:lastPrinted>2003-04-18T14:25:05Z</cp:lastPrinted>
  <dcterms:created xsi:type="dcterms:W3CDTF">2003-04-11T15:30:44Z</dcterms:created>
  <dcterms:modified xsi:type="dcterms:W3CDTF">2025-04-14T12:09:03Z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0x0101003DD4986CB8155241800E16A137BBEA06</vt:lpwstr>
  </property>
</Properties>
</file>