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8"/>
  </p:notesMasterIdLst>
  <p:handoutMasterIdLst>
    <p:handoutMasterId r:id="rId9"/>
  </p:handoutMasterIdLst>
  <p:sldIdLst>
    <p:sldId id="256" r:id="rId5"/>
    <p:sldId id="257" r:id="rId6"/>
    <p:sldId id="258" r:id="rId7"/>
  </p:sldIdLst>
  <p:sldSz cx="9144000" cy="5143500" type="screen16x9"/>
  <p:notesSz cx="9601200" cy="7315200"/>
  <p:defaultTextStyle>
    <a:defPPr>
      <a:defRPr lang="en-US"/>
    </a:defPPr>
    <a:lvl1pPr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1pPr>
    <a:lvl2pPr marL="81016" indent="14219"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2pPr>
    <a:lvl3pPr marL="162031" indent="28438"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3pPr>
    <a:lvl4pPr marL="243378" indent="42327"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4pPr>
    <a:lvl5pPr marL="324394" indent="56546" algn="l" rtl="0" eaLnBrk="0" fontAlgn="base" hangingPunct="0">
      <a:spcBef>
        <a:spcPct val="0"/>
      </a:spcBef>
      <a:spcAft>
        <a:spcPct val="0"/>
      </a:spcAft>
      <a:defRPr sz="708" b="1" kern="1200">
        <a:solidFill>
          <a:srgbClr val="003399"/>
        </a:solidFill>
        <a:latin typeface="Arial" panose="020B0604020202020204" pitchFamily="34" charset="0"/>
        <a:ea typeface="+mn-ea"/>
        <a:cs typeface="+mn-cs"/>
      </a:defRPr>
    </a:lvl5pPr>
    <a:lvl6pPr marL="476174" algn="l" defTabSz="190470" rtl="0" eaLnBrk="1" latinLnBrk="0" hangingPunct="1">
      <a:defRPr sz="708" b="1" kern="1200">
        <a:solidFill>
          <a:srgbClr val="003399"/>
        </a:solidFill>
        <a:latin typeface="Arial" panose="020B0604020202020204" pitchFamily="34" charset="0"/>
        <a:ea typeface="+mn-ea"/>
        <a:cs typeface="+mn-cs"/>
      </a:defRPr>
    </a:lvl6pPr>
    <a:lvl7pPr marL="571409" algn="l" defTabSz="190470" rtl="0" eaLnBrk="1" latinLnBrk="0" hangingPunct="1">
      <a:defRPr sz="708" b="1" kern="1200">
        <a:solidFill>
          <a:srgbClr val="003399"/>
        </a:solidFill>
        <a:latin typeface="Arial" panose="020B0604020202020204" pitchFamily="34" charset="0"/>
        <a:ea typeface="+mn-ea"/>
        <a:cs typeface="+mn-cs"/>
      </a:defRPr>
    </a:lvl7pPr>
    <a:lvl8pPr marL="666643" algn="l" defTabSz="190470" rtl="0" eaLnBrk="1" latinLnBrk="0" hangingPunct="1">
      <a:defRPr sz="708" b="1" kern="1200">
        <a:solidFill>
          <a:srgbClr val="003399"/>
        </a:solidFill>
        <a:latin typeface="Arial" panose="020B0604020202020204" pitchFamily="34" charset="0"/>
        <a:ea typeface="+mn-ea"/>
        <a:cs typeface="+mn-cs"/>
      </a:defRPr>
    </a:lvl8pPr>
    <a:lvl9pPr marL="761878" algn="l" defTabSz="190470" rtl="0" eaLnBrk="1" latinLnBrk="0" hangingPunct="1">
      <a:defRPr sz="708" b="1" kern="1200">
        <a:solidFill>
          <a:srgbClr val="003399"/>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0"/>
    <a:srgbClr val="3366FF"/>
    <a:srgbClr val="6600FF"/>
    <a:srgbClr val="6666FF"/>
    <a:srgbClr val="6699FF"/>
    <a:srgbClr val="2E5E29"/>
    <a:srgbClr val="006666"/>
    <a:srgbClr val="622318"/>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4972B-A4EF-46C2-B6E5-B9891CC52C41}" v="7" dt="2024-11-25T09:31:25.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3" autoAdjust="0"/>
    <p:restoredTop sz="87521" autoAdjust="0"/>
  </p:normalViewPr>
  <p:slideViewPr>
    <p:cSldViewPr>
      <p:cViewPr varScale="1">
        <p:scale>
          <a:sx n="85" d="100"/>
          <a:sy n="85" d="100"/>
        </p:scale>
        <p:origin x="1008" y="72"/>
      </p:cViewPr>
      <p:guideLst>
        <p:guide orient="horz" pos="1620"/>
        <p:guide pos="29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1229D70-1C14-4BE9-ABA0-1A8903BF8484}"/>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192EC99C-73E4-46D6-87AF-8451B6210C20}"/>
              </a:ext>
            </a:extLst>
          </p:cNvPr>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4100" name="Rectangle 4">
            <a:extLst>
              <a:ext uri="{FF2B5EF4-FFF2-40B4-BE49-F238E27FC236}">
                <a16:creationId xmlns:a16="http://schemas.microsoft.com/office/drawing/2014/main" id="{C6EB8C6D-6186-4F5C-B0A1-4E58CDAA7305}"/>
              </a:ext>
            </a:extLst>
          </p:cNvPr>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0D8B50BB-9B50-4988-913E-06951060B906}"/>
              </a:ext>
            </a:extLst>
          </p:cNvPr>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F874FB42-F7B2-4773-A14C-818A7E0D89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FAB369F-B92A-4881-967E-30854679AF62}"/>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F6274669-2264-44D3-B8E6-2AB8D0C5CCD3}"/>
              </a:ext>
            </a:extLst>
          </p:cNvPr>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FE1F24E7-0C78-46FD-8816-820C6DA8AB54}"/>
              </a:ext>
            </a:extLst>
          </p:cNvPr>
          <p:cNvSpPr>
            <a:spLocks noGrp="1" noRot="1" noChangeAspect="1" noChangeArrowheads="1" noTextEdit="1"/>
          </p:cNvSpPr>
          <p:nvPr>
            <p:ph type="sldImg" idx="2"/>
          </p:nvPr>
        </p:nvSpPr>
        <p:spPr bwMode="auto">
          <a:xfrm>
            <a:off x="2362200" y="549275"/>
            <a:ext cx="48768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6E3B014-2F6A-4B16-BC09-9ED4CDCFBB0C}"/>
              </a:ext>
            </a:extLst>
          </p:cNvPr>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5C79E95B-0765-426B-AC95-703D173219E2}"/>
              </a:ext>
            </a:extLst>
          </p:cNvPr>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1444328A-EDB8-4B99-8756-33E3ABD2341E}"/>
              </a:ext>
            </a:extLst>
          </p:cNvPr>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F4FCC525-2FE0-45A9-A2CE-F0D50114C67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08" kern="1200">
        <a:solidFill>
          <a:schemeClr val="tx1"/>
        </a:solidFill>
        <a:latin typeface="Times New Roman" pitchFamily="18" charset="0"/>
        <a:ea typeface="+mn-ea"/>
        <a:cs typeface="+mn-cs"/>
      </a:defRPr>
    </a:lvl1pPr>
    <a:lvl2pPr marL="81016" algn="l" rtl="0" eaLnBrk="0" fontAlgn="base" hangingPunct="0">
      <a:spcBef>
        <a:spcPct val="30000"/>
      </a:spcBef>
      <a:spcAft>
        <a:spcPct val="0"/>
      </a:spcAft>
      <a:defRPr sz="208" kern="1200">
        <a:solidFill>
          <a:schemeClr val="tx1"/>
        </a:solidFill>
        <a:latin typeface="Times New Roman" pitchFamily="18" charset="0"/>
        <a:ea typeface="+mn-ea"/>
        <a:cs typeface="+mn-cs"/>
      </a:defRPr>
    </a:lvl2pPr>
    <a:lvl3pPr marL="162031" algn="l" rtl="0" eaLnBrk="0" fontAlgn="base" hangingPunct="0">
      <a:spcBef>
        <a:spcPct val="30000"/>
      </a:spcBef>
      <a:spcAft>
        <a:spcPct val="0"/>
      </a:spcAft>
      <a:defRPr sz="208" kern="1200">
        <a:solidFill>
          <a:schemeClr val="tx1"/>
        </a:solidFill>
        <a:latin typeface="Times New Roman" pitchFamily="18" charset="0"/>
        <a:ea typeface="+mn-ea"/>
        <a:cs typeface="+mn-cs"/>
      </a:defRPr>
    </a:lvl3pPr>
    <a:lvl4pPr marL="243378" algn="l" rtl="0" eaLnBrk="0" fontAlgn="base" hangingPunct="0">
      <a:spcBef>
        <a:spcPct val="30000"/>
      </a:spcBef>
      <a:spcAft>
        <a:spcPct val="0"/>
      </a:spcAft>
      <a:defRPr sz="208" kern="1200">
        <a:solidFill>
          <a:schemeClr val="tx1"/>
        </a:solidFill>
        <a:latin typeface="Times New Roman" pitchFamily="18" charset="0"/>
        <a:ea typeface="+mn-ea"/>
        <a:cs typeface="+mn-cs"/>
      </a:defRPr>
    </a:lvl4pPr>
    <a:lvl5pPr marL="324394" algn="l" rtl="0" eaLnBrk="0" fontAlgn="base" hangingPunct="0">
      <a:spcBef>
        <a:spcPct val="30000"/>
      </a:spcBef>
      <a:spcAft>
        <a:spcPct val="0"/>
      </a:spcAft>
      <a:defRPr sz="208" kern="1200">
        <a:solidFill>
          <a:schemeClr val="tx1"/>
        </a:solidFill>
        <a:latin typeface="Times New Roman" pitchFamily="18" charset="0"/>
        <a:ea typeface="+mn-ea"/>
        <a:cs typeface="+mn-cs"/>
      </a:defRPr>
    </a:lvl5pPr>
    <a:lvl6pPr marL="405749" algn="l" defTabSz="162300" rtl="0" eaLnBrk="1" latinLnBrk="0" hangingPunct="1">
      <a:defRPr sz="213" kern="1200">
        <a:solidFill>
          <a:schemeClr val="tx1"/>
        </a:solidFill>
        <a:latin typeface="+mn-lt"/>
        <a:ea typeface="+mn-ea"/>
        <a:cs typeface="+mn-cs"/>
      </a:defRPr>
    </a:lvl6pPr>
    <a:lvl7pPr marL="486899" algn="l" defTabSz="162300" rtl="0" eaLnBrk="1" latinLnBrk="0" hangingPunct="1">
      <a:defRPr sz="213" kern="1200">
        <a:solidFill>
          <a:schemeClr val="tx1"/>
        </a:solidFill>
        <a:latin typeface="+mn-lt"/>
        <a:ea typeface="+mn-ea"/>
        <a:cs typeface="+mn-cs"/>
      </a:defRPr>
    </a:lvl7pPr>
    <a:lvl8pPr marL="568049" algn="l" defTabSz="162300" rtl="0" eaLnBrk="1" latinLnBrk="0" hangingPunct="1">
      <a:defRPr sz="213" kern="1200">
        <a:solidFill>
          <a:schemeClr val="tx1"/>
        </a:solidFill>
        <a:latin typeface="+mn-lt"/>
        <a:ea typeface="+mn-ea"/>
        <a:cs typeface="+mn-cs"/>
      </a:defRPr>
    </a:lvl8pPr>
    <a:lvl9pPr marL="649199" algn="l" defTabSz="162300" rtl="0" eaLnBrk="1" latinLnBrk="0" hangingPunct="1">
      <a:defRPr sz="2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6686" y="1597856"/>
            <a:ext cx="7895771" cy="1102538"/>
          </a:xfrm>
        </p:spPr>
        <p:txBody>
          <a:bodyPr/>
          <a:lstStyle/>
          <a:p>
            <a:r>
              <a:rPr lang="en-US"/>
              <a:t>Click to edit Master title style</a:t>
            </a:r>
          </a:p>
        </p:txBody>
      </p:sp>
      <p:sp>
        <p:nvSpPr>
          <p:cNvPr id="3" name="Subtitle 2"/>
          <p:cNvSpPr>
            <a:spLocks noGrp="1"/>
          </p:cNvSpPr>
          <p:nvPr>
            <p:ph type="subTitle" idx="1"/>
          </p:nvPr>
        </p:nvSpPr>
        <p:spPr>
          <a:xfrm>
            <a:off x="1393371" y="2914707"/>
            <a:ext cx="6502400" cy="1314338"/>
          </a:xfrm>
        </p:spPr>
        <p:txBody>
          <a:bodyPr/>
          <a:lstStyle>
            <a:lvl1pPr marL="0" indent="0" algn="ctr">
              <a:buNone/>
              <a:defRPr/>
            </a:lvl1pPr>
            <a:lvl2pPr marL="80359" indent="0" algn="ctr">
              <a:buNone/>
              <a:defRPr/>
            </a:lvl2pPr>
            <a:lvl3pPr marL="160718" indent="0" algn="ctr">
              <a:buNone/>
              <a:defRPr/>
            </a:lvl3pPr>
            <a:lvl4pPr marL="241077" indent="0" algn="ctr">
              <a:buNone/>
              <a:defRPr/>
            </a:lvl4pPr>
            <a:lvl5pPr marL="321436" indent="0" algn="ctr">
              <a:buNone/>
              <a:defRPr/>
            </a:lvl5pPr>
            <a:lvl6pPr marL="401795" indent="0" algn="ctr">
              <a:buNone/>
              <a:defRPr/>
            </a:lvl6pPr>
            <a:lvl7pPr marL="482155" indent="0" algn="ctr">
              <a:buNone/>
              <a:defRPr/>
            </a:lvl7pPr>
            <a:lvl8pPr marL="562514" indent="0" algn="ctr">
              <a:buNone/>
              <a:defRPr/>
            </a:lvl8pPr>
            <a:lvl9pPr marL="64287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4985C2C-FA92-41D0-A285-75FE9040F5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4FB53B-95B7-4477-84D3-54086CAF37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A61D27-CCC1-4ED0-A673-FBE926A88E3A}"/>
              </a:ext>
            </a:extLst>
          </p:cNvPr>
          <p:cNvSpPr>
            <a:spLocks noGrp="1" noChangeArrowheads="1"/>
          </p:cNvSpPr>
          <p:nvPr>
            <p:ph type="sldNum" sz="quarter" idx="12"/>
          </p:nvPr>
        </p:nvSpPr>
        <p:spPr>
          <a:ln/>
        </p:spPr>
        <p:txBody>
          <a:bodyPr/>
          <a:lstStyle>
            <a:lvl1pPr>
              <a:defRPr/>
            </a:lvl1pPr>
          </a:lstStyle>
          <a:p>
            <a:fld id="{E1D9D620-F25D-40B5-8D03-954E384335E3}" type="slidenum">
              <a:rPr lang="en-US" altLang="en-US"/>
              <a:pPr/>
              <a:t>‹#›</a:t>
            </a:fld>
            <a:endParaRPr lang="en-US" altLang="en-US"/>
          </a:p>
        </p:txBody>
      </p:sp>
    </p:spTree>
    <p:extLst>
      <p:ext uri="{BB962C8B-B14F-4D97-AF65-F5344CB8AC3E}">
        <p14:creationId xmlns:p14="http://schemas.microsoft.com/office/powerpoint/2010/main" val="157443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65005B-FDD7-461C-8DD1-F6F04103D0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4601A6-49EA-4E4B-A265-A84E288AA9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45C1FC-0AB3-434A-B0AC-81036A2C495F}"/>
              </a:ext>
            </a:extLst>
          </p:cNvPr>
          <p:cNvSpPr>
            <a:spLocks noGrp="1" noChangeArrowheads="1"/>
          </p:cNvSpPr>
          <p:nvPr>
            <p:ph type="sldNum" sz="quarter" idx="12"/>
          </p:nvPr>
        </p:nvSpPr>
        <p:spPr>
          <a:ln/>
        </p:spPr>
        <p:txBody>
          <a:bodyPr/>
          <a:lstStyle>
            <a:lvl1pPr>
              <a:defRPr/>
            </a:lvl1pPr>
          </a:lstStyle>
          <a:p>
            <a:fld id="{C3D7E266-36F7-480D-8AD6-411E537F5CB4}" type="slidenum">
              <a:rPr lang="en-US" altLang="en-US"/>
              <a:pPr/>
              <a:t>‹#›</a:t>
            </a:fld>
            <a:endParaRPr lang="en-US" altLang="en-US"/>
          </a:p>
        </p:txBody>
      </p:sp>
    </p:spTree>
    <p:extLst>
      <p:ext uri="{BB962C8B-B14F-4D97-AF65-F5344CB8AC3E}">
        <p14:creationId xmlns:p14="http://schemas.microsoft.com/office/powerpoint/2010/main" val="313714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112" y="457367"/>
            <a:ext cx="1972733" cy="41146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702" y="457367"/>
            <a:ext cx="5880705" cy="41146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267349-8365-4218-939E-7DAFAD1F14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6C5FF4-1378-4560-A8A4-0F75AC2995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A8946E-89BE-4169-B5CD-8BC1F49BF70E}"/>
              </a:ext>
            </a:extLst>
          </p:cNvPr>
          <p:cNvSpPr>
            <a:spLocks noGrp="1" noChangeArrowheads="1"/>
          </p:cNvSpPr>
          <p:nvPr>
            <p:ph type="sldNum" sz="quarter" idx="12"/>
          </p:nvPr>
        </p:nvSpPr>
        <p:spPr>
          <a:ln/>
        </p:spPr>
        <p:txBody>
          <a:bodyPr/>
          <a:lstStyle>
            <a:lvl1pPr>
              <a:defRPr/>
            </a:lvl1pPr>
          </a:lstStyle>
          <a:p>
            <a:fld id="{CAC29481-73D3-40CA-A9BE-71981331E3FF}" type="slidenum">
              <a:rPr lang="en-US" altLang="en-US"/>
              <a:pPr/>
              <a:t>‹#›</a:t>
            </a:fld>
            <a:endParaRPr lang="en-US" altLang="en-US"/>
          </a:p>
        </p:txBody>
      </p:sp>
    </p:spTree>
    <p:extLst>
      <p:ext uri="{BB962C8B-B14F-4D97-AF65-F5344CB8AC3E}">
        <p14:creationId xmlns:p14="http://schemas.microsoft.com/office/powerpoint/2010/main" val="63954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3F986C-3DF1-41AA-8CBD-2B7F644271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8E9A7D-EDA3-4A49-98AF-7EBDB857F0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7B155B-B5FB-4075-83F0-A78A4D174674}"/>
              </a:ext>
            </a:extLst>
          </p:cNvPr>
          <p:cNvSpPr>
            <a:spLocks noGrp="1" noChangeArrowheads="1"/>
          </p:cNvSpPr>
          <p:nvPr>
            <p:ph type="sldNum" sz="quarter" idx="12"/>
          </p:nvPr>
        </p:nvSpPr>
        <p:spPr>
          <a:ln/>
        </p:spPr>
        <p:txBody>
          <a:bodyPr/>
          <a:lstStyle>
            <a:lvl1pPr>
              <a:defRPr/>
            </a:lvl1pPr>
          </a:lstStyle>
          <a:p>
            <a:fld id="{D5C5CAB4-2C3C-4AC0-B00F-C4DB3B42AFD3}" type="slidenum">
              <a:rPr lang="en-US" altLang="en-US"/>
              <a:pPr/>
              <a:t>‹#›</a:t>
            </a:fld>
            <a:endParaRPr lang="en-US" altLang="en-US"/>
          </a:p>
        </p:txBody>
      </p:sp>
    </p:spTree>
    <p:extLst>
      <p:ext uri="{BB962C8B-B14F-4D97-AF65-F5344CB8AC3E}">
        <p14:creationId xmlns:p14="http://schemas.microsoft.com/office/powerpoint/2010/main" val="33746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3778" y="3305101"/>
            <a:ext cx="7895771" cy="1021612"/>
          </a:xfrm>
        </p:spPr>
        <p:txBody>
          <a:bodyPr anchor="t"/>
          <a:lstStyle>
            <a:lvl1pPr algn="l">
              <a:defRPr sz="703" b="1" cap="all"/>
            </a:lvl1pPr>
          </a:lstStyle>
          <a:p>
            <a:r>
              <a:rPr lang="en-US"/>
              <a:t>Click to edit Master title style</a:t>
            </a:r>
          </a:p>
        </p:txBody>
      </p:sp>
      <p:sp>
        <p:nvSpPr>
          <p:cNvPr id="3" name="Text Placeholder 2"/>
          <p:cNvSpPr>
            <a:spLocks noGrp="1"/>
          </p:cNvSpPr>
          <p:nvPr>
            <p:ph type="body" idx="1"/>
          </p:nvPr>
        </p:nvSpPr>
        <p:spPr>
          <a:xfrm>
            <a:off x="733778" y="2179960"/>
            <a:ext cx="7895771" cy="1125141"/>
          </a:xfrm>
        </p:spPr>
        <p:txBody>
          <a:bodyPr anchor="b"/>
          <a:lstStyle>
            <a:lvl1pPr marL="0" indent="0">
              <a:buNone/>
              <a:defRPr sz="352"/>
            </a:lvl1pPr>
            <a:lvl2pPr marL="80359" indent="0">
              <a:buNone/>
              <a:defRPr sz="316"/>
            </a:lvl2pPr>
            <a:lvl3pPr marL="160718" indent="0">
              <a:buNone/>
              <a:defRPr sz="281"/>
            </a:lvl3pPr>
            <a:lvl4pPr marL="241077" indent="0">
              <a:buNone/>
              <a:defRPr sz="246"/>
            </a:lvl4pPr>
            <a:lvl5pPr marL="321436" indent="0">
              <a:buNone/>
              <a:defRPr sz="246"/>
            </a:lvl5pPr>
            <a:lvl6pPr marL="401795" indent="0">
              <a:buNone/>
              <a:defRPr sz="246"/>
            </a:lvl6pPr>
            <a:lvl7pPr marL="482155" indent="0">
              <a:buNone/>
              <a:defRPr sz="246"/>
            </a:lvl7pPr>
            <a:lvl8pPr marL="562514" indent="0">
              <a:buNone/>
              <a:defRPr sz="246"/>
            </a:lvl8pPr>
            <a:lvl9pPr marL="642873" indent="0">
              <a:buNone/>
              <a:defRPr sz="246"/>
            </a:lvl9pPr>
          </a:lstStyle>
          <a:p>
            <a:pPr lvl="0"/>
            <a:r>
              <a:rPr lang="en-US"/>
              <a:t>Click to edit Master text styles</a:t>
            </a:r>
          </a:p>
        </p:txBody>
      </p:sp>
      <p:sp>
        <p:nvSpPr>
          <p:cNvPr id="4" name="Rectangle 4">
            <a:extLst>
              <a:ext uri="{FF2B5EF4-FFF2-40B4-BE49-F238E27FC236}">
                <a16:creationId xmlns:a16="http://schemas.microsoft.com/office/drawing/2014/main" id="{55753B4D-46B5-4379-8EBD-449AA3B6E1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DE702B-F5FF-43AC-AAFD-0608528218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F4A119-A5DE-48E4-8F40-95FD3D5B037B}"/>
              </a:ext>
            </a:extLst>
          </p:cNvPr>
          <p:cNvSpPr>
            <a:spLocks noGrp="1" noChangeArrowheads="1"/>
          </p:cNvSpPr>
          <p:nvPr>
            <p:ph type="sldNum" sz="quarter" idx="12"/>
          </p:nvPr>
        </p:nvSpPr>
        <p:spPr>
          <a:ln/>
        </p:spPr>
        <p:txBody>
          <a:bodyPr/>
          <a:lstStyle>
            <a:lvl1pPr>
              <a:defRPr/>
            </a:lvl1pPr>
          </a:lstStyle>
          <a:p>
            <a:fld id="{E2C41A28-190B-46BF-A107-2E48704C46C9}" type="slidenum">
              <a:rPr lang="en-US" altLang="en-US"/>
              <a:pPr/>
              <a:t>‹#›</a:t>
            </a:fld>
            <a:endParaRPr lang="en-US" altLang="en-US"/>
          </a:p>
        </p:txBody>
      </p:sp>
    </p:spTree>
    <p:extLst>
      <p:ext uri="{BB962C8B-B14F-4D97-AF65-F5344CB8AC3E}">
        <p14:creationId xmlns:p14="http://schemas.microsoft.com/office/powerpoint/2010/main" val="92615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702" y="1482328"/>
            <a:ext cx="3926517" cy="3089672"/>
          </a:xfrm>
        </p:spPr>
        <p:txBody>
          <a:bodyPr/>
          <a:lstStyle>
            <a:lvl1pPr>
              <a:defRPr sz="492"/>
            </a:lvl1pPr>
            <a:lvl2pPr>
              <a:defRPr sz="422"/>
            </a:lvl2pPr>
            <a:lvl3pPr>
              <a:defRPr sz="352"/>
            </a:lvl3pPr>
            <a:lvl4pPr>
              <a:defRPr sz="316"/>
            </a:lvl4pPr>
            <a:lvl5pPr>
              <a:defRPr sz="316"/>
            </a:lvl5pPr>
            <a:lvl6pPr>
              <a:defRPr sz="316"/>
            </a:lvl6pPr>
            <a:lvl7pPr>
              <a:defRPr sz="316"/>
            </a:lvl7pPr>
            <a:lvl8pPr>
              <a:defRPr sz="316"/>
            </a:lvl8pPr>
            <a:lvl9pPr>
              <a:defRPr sz="3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924" y="1482328"/>
            <a:ext cx="3926921" cy="3089672"/>
          </a:xfrm>
        </p:spPr>
        <p:txBody>
          <a:bodyPr/>
          <a:lstStyle>
            <a:lvl1pPr>
              <a:defRPr sz="492"/>
            </a:lvl1pPr>
            <a:lvl2pPr>
              <a:defRPr sz="422"/>
            </a:lvl2pPr>
            <a:lvl3pPr>
              <a:defRPr sz="352"/>
            </a:lvl3pPr>
            <a:lvl4pPr>
              <a:defRPr sz="316"/>
            </a:lvl4pPr>
            <a:lvl5pPr>
              <a:defRPr sz="316"/>
            </a:lvl5pPr>
            <a:lvl6pPr>
              <a:defRPr sz="316"/>
            </a:lvl6pPr>
            <a:lvl7pPr>
              <a:defRPr sz="316"/>
            </a:lvl7pPr>
            <a:lvl8pPr>
              <a:defRPr sz="316"/>
            </a:lvl8pPr>
            <a:lvl9pPr>
              <a:defRPr sz="3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599EA3-86B7-4072-9ABC-BB726522B7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B216AF-FD67-48C3-8DBE-EA8FBA8FD1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708EC4-CA27-41A6-96A8-A50537127DDC}"/>
              </a:ext>
            </a:extLst>
          </p:cNvPr>
          <p:cNvSpPr>
            <a:spLocks noGrp="1" noChangeArrowheads="1"/>
          </p:cNvSpPr>
          <p:nvPr>
            <p:ph type="sldNum" sz="quarter" idx="12"/>
          </p:nvPr>
        </p:nvSpPr>
        <p:spPr>
          <a:ln/>
        </p:spPr>
        <p:txBody>
          <a:bodyPr/>
          <a:lstStyle>
            <a:lvl1pPr>
              <a:defRPr/>
            </a:lvl1pPr>
          </a:lstStyle>
          <a:p>
            <a:fld id="{A959E7E0-2BB3-42F7-9A15-5FE961FC96F7}" type="slidenum">
              <a:rPr lang="en-US" altLang="en-US"/>
              <a:pPr/>
              <a:t>‹#›</a:t>
            </a:fld>
            <a:endParaRPr lang="en-US" altLang="en-US"/>
          </a:p>
        </p:txBody>
      </p:sp>
    </p:spTree>
    <p:extLst>
      <p:ext uri="{BB962C8B-B14F-4D97-AF65-F5344CB8AC3E}">
        <p14:creationId xmlns:p14="http://schemas.microsoft.com/office/powerpoint/2010/main" val="83873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457" y="205941"/>
            <a:ext cx="8360229"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4457" y="1151372"/>
            <a:ext cx="4104318" cy="479692"/>
          </a:xfrm>
        </p:spPr>
        <p:txBody>
          <a:bodyPr anchor="b"/>
          <a:lstStyle>
            <a:lvl1pPr marL="0" indent="0">
              <a:buNone/>
              <a:defRPr sz="422" b="1"/>
            </a:lvl1pPr>
            <a:lvl2pPr marL="80359" indent="0">
              <a:buNone/>
              <a:defRPr sz="352" b="1"/>
            </a:lvl2pPr>
            <a:lvl3pPr marL="160718" indent="0">
              <a:buNone/>
              <a:defRPr sz="316" b="1"/>
            </a:lvl3pPr>
            <a:lvl4pPr marL="241077" indent="0">
              <a:buNone/>
              <a:defRPr sz="281" b="1"/>
            </a:lvl4pPr>
            <a:lvl5pPr marL="321436" indent="0">
              <a:buNone/>
              <a:defRPr sz="281" b="1"/>
            </a:lvl5pPr>
            <a:lvl6pPr marL="401795" indent="0">
              <a:buNone/>
              <a:defRPr sz="281" b="1"/>
            </a:lvl6pPr>
            <a:lvl7pPr marL="482155" indent="0">
              <a:buNone/>
              <a:defRPr sz="281" b="1"/>
            </a:lvl7pPr>
            <a:lvl8pPr marL="562514" indent="0">
              <a:buNone/>
              <a:defRPr sz="281" b="1"/>
            </a:lvl8pPr>
            <a:lvl9pPr marL="642873" indent="0">
              <a:buNone/>
              <a:defRPr sz="281" b="1"/>
            </a:lvl9pPr>
          </a:lstStyle>
          <a:p>
            <a:pPr lvl="0"/>
            <a:r>
              <a:rPr lang="en-US"/>
              <a:t>Click to edit Master text styles</a:t>
            </a:r>
          </a:p>
        </p:txBody>
      </p:sp>
      <p:sp>
        <p:nvSpPr>
          <p:cNvPr id="4" name="Content Placeholder 3"/>
          <p:cNvSpPr>
            <a:spLocks noGrp="1"/>
          </p:cNvSpPr>
          <p:nvPr>
            <p:ph sz="half" idx="2"/>
          </p:nvPr>
        </p:nvSpPr>
        <p:spPr>
          <a:xfrm>
            <a:off x="464457" y="1631063"/>
            <a:ext cx="4104318" cy="2963540"/>
          </a:xfrm>
        </p:spPr>
        <p:txBody>
          <a:bodyPr/>
          <a:lstStyle>
            <a:lvl1pPr>
              <a:defRPr sz="422"/>
            </a:lvl1pPr>
            <a:lvl2pPr>
              <a:defRPr sz="352"/>
            </a:lvl2pPr>
            <a:lvl3pPr>
              <a:defRPr sz="316"/>
            </a:lvl3pPr>
            <a:lvl4pPr>
              <a:defRPr sz="281"/>
            </a:lvl4pPr>
            <a:lvl5pPr>
              <a:defRPr sz="281"/>
            </a:lvl5pPr>
            <a:lvl6pPr>
              <a:defRPr sz="281"/>
            </a:lvl6pPr>
            <a:lvl7pPr>
              <a:defRPr sz="281"/>
            </a:lvl7pPr>
            <a:lvl8pPr>
              <a:defRPr sz="281"/>
            </a:lvl8pPr>
            <a:lvl9pPr>
              <a:defRPr sz="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8756" y="1151372"/>
            <a:ext cx="4105930" cy="479692"/>
          </a:xfrm>
        </p:spPr>
        <p:txBody>
          <a:bodyPr anchor="b"/>
          <a:lstStyle>
            <a:lvl1pPr marL="0" indent="0">
              <a:buNone/>
              <a:defRPr sz="422" b="1"/>
            </a:lvl1pPr>
            <a:lvl2pPr marL="80359" indent="0">
              <a:buNone/>
              <a:defRPr sz="352" b="1"/>
            </a:lvl2pPr>
            <a:lvl3pPr marL="160718" indent="0">
              <a:buNone/>
              <a:defRPr sz="316" b="1"/>
            </a:lvl3pPr>
            <a:lvl4pPr marL="241077" indent="0">
              <a:buNone/>
              <a:defRPr sz="281" b="1"/>
            </a:lvl4pPr>
            <a:lvl5pPr marL="321436" indent="0">
              <a:buNone/>
              <a:defRPr sz="281" b="1"/>
            </a:lvl5pPr>
            <a:lvl6pPr marL="401795" indent="0">
              <a:buNone/>
              <a:defRPr sz="281" b="1"/>
            </a:lvl6pPr>
            <a:lvl7pPr marL="482155" indent="0">
              <a:buNone/>
              <a:defRPr sz="281" b="1"/>
            </a:lvl7pPr>
            <a:lvl8pPr marL="562514" indent="0">
              <a:buNone/>
              <a:defRPr sz="281" b="1"/>
            </a:lvl8pPr>
            <a:lvl9pPr marL="642873" indent="0">
              <a:buNone/>
              <a:defRPr sz="281" b="1"/>
            </a:lvl9pPr>
          </a:lstStyle>
          <a:p>
            <a:pPr lvl="0"/>
            <a:r>
              <a:rPr lang="en-US"/>
              <a:t>Click to edit Master text styles</a:t>
            </a:r>
          </a:p>
        </p:txBody>
      </p:sp>
      <p:sp>
        <p:nvSpPr>
          <p:cNvPr id="6" name="Content Placeholder 5"/>
          <p:cNvSpPr>
            <a:spLocks noGrp="1"/>
          </p:cNvSpPr>
          <p:nvPr>
            <p:ph sz="quarter" idx="4"/>
          </p:nvPr>
        </p:nvSpPr>
        <p:spPr>
          <a:xfrm>
            <a:off x="4718756" y="1631063"/>
            <a:ext cx="4105930" cy="2963540"/>
          </a:xfrm>
        </p:spPr>
        <p:txBody>
          <a:bodyPr/>
          <a:lstStyle>
            <a:lvl1pPr>
              <a:defRPr sz="422"/>
            </a:lvl1pPr>
            <a:lvl2pPr>
              <a:defRPr sz="352"/>
            </a:lvl2pPr>
            <a:lvl3pPr>
              <a:defRPr sz="316"/>
            </a:lvl3pPr>
            <a:lvl4pPr>
              <a:defRPr sz="281"/>
            </a:lvl4pPr>
            <a:lvl5pPr>
              <a:defRPr sz="281"/>
            </a:lvl5pPr>
            <a:lvl6pPr>
              <a:defRPr sz="281"/>
            </a:lvl6pPr>
            <a:lvl7pPr>
              <a:defRPr sz="281"/>
            </a:lvl7pPr>
            <a:lvl8pPr>
              <a:defRPr sz="281"/>
            </a:lvl8pPr>
            <a:lvl9pPr>
              <a:defRPr sz="2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0698C9-AA55-46D2-A645-7DE624A5538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8D08A9-437E-4F37-A264-BB803E9E8A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B897021-1026-44B2-9940-715F07D786DA}"/>
              </a:ext>
            </a:extLst>
          </p:cNvPr>
          <p:cNvSpPr>
            <a:spLocks noGrp="1" noChangeArrowheads="1"/>
          </p:cNvSpPr>
          <p:nvPr>
            <p:ph type="sldNum" sz="quarter" idx="12"/>
          </p:nvPr>
        </p:nvSpPr>
        <p:spPr>
          <a:ln/>
        </p:spPr>
        <p:txBody>
          <a:bodyPr/>
          <a:lstStyle>
            <a:lvl1pPr>
              <a:defRPr/>
            </a:lvl1pPr>
          </a:lstStyle>
          <a:p>
            <a:fld id="{385DD8C9-62CD-4718-B157-5FD7B6D9E880}" type="slidenum">
              <a:rPr lang="en-US" altLang="en-US"/>
              <a:pPr/>
              <a:t>‹#›</a:t>
            </a:fld>
            <a:endParaRPr lang="en-US" altLang="en-US"/>
          </a:p>
        </p:txBody>
      </p:sp>
    </p:spTree>
    <p:extLst>
      <p:ext uri="{BB962C8B-B14F-4D97-AF65-F5344CB8AC3E}">
        <p14:creationId xmlns:p14="http://schemas.microsoft.com/office/powerpoint/2010/main" val="288667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673A7C2-E468-464E-A8ED-E876B0F2B0B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C6DD5E5-BF34-45B8-9F68-6284B2621E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992BCD-879C-4DBA-8090-B4D0C46E20AE}"/>
              </a:ext>
            </a:extLst>
          </p:cNvPr>
          <p:cNvSpPr>
            <a:spLocks noGrp="1" noChangeArrowheads="1"/>
          </p:cNvSpPr>
          <p:nvPr>
            <p:ph type="sldNum" sz="quarter" idx="12"/>
          </p:nvPr>
        </p:nvSpPr>
        <p:spPr>
          <a:ln/>
        </p:spPr>
        <p:txBody>
          <a:bodyPr/>
          <a:lstStyle>
            <a:lvl1pPr>
              <a:defRPr/>
            </a:lvl1pPr>
          </a:lstStyle>
          <a:p>
            <a:fld id="{FBD3D2A9-7CA2-435D-AD77-32B357F961C1}" type="slidenum">
              <a:rPr lang="en-US" altLang="en-US"/>
              <a:pPr/>
              <a:t>‹#›</a:t>
            </a:fld>
            <a:endParaRPr lang="en-US" altLang="en-US"/>
          </a:p>
        </p:txBody>
      </p:sp>
    </p:spTree>
    <p:extLst>
      <p:ext uri="{BB962C8B-B14F-4D97-AF65-F5344CB8AC3E}">
        <p14:creationId xmlns:p14="http://schemas.microsoft.com/office/powerpoint/2010/main" val="181874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CBD602-E681-437B-BE0B-414B48292B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63C36C8-5DDB-4B7C-8531-499D1C72A9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61F13F5-B617-42CF-AABB-220EA05F32FD}"/>
              </a:ext>
            </a:extLst>
          </p:cNvPr>
          <p:cNvSpPr>
            <a:spLocks noGrp="1" noChangeArrowheads="1"/>
          </p:cNvSpPr>
          <p:nvPr>
            <p:ph type="sldNum" sz="quarter" idx="12"/>
          </p:nvPr>
        </p:nvSpPr>
        <p:spPr>
          <a:ln/>
        </p:spPr>
        <p:txBody>
          <a:bodyPr/>
          <a:lstStyle>
            <a:lvl1pPr>
              <a:defRPr/>
            </a:lvl1pPr>
          </a:lstStyle>
          <a:p>
            <a:fld id="{737196CF-3684-45B1-8F4D-071CD2A81BC4}" type="slidenum">
              <a:rPr lang="en-US" altLang="en-US"/>
              <a:pPr/>
              <a:t>‹#›</a:t>
            </a:fld>
            <a:endParaRPr lang="en-US" altLang="en-US"/>
          </a:p>
        </p:txBody>
      </p:sp>
    </p:spTree>
    <p:extLst>
      <p:ext uri="{BB962C8B-B14F-4D97-AF65-F5344CB8AC3E}">
        <p14:creationId xmlns:p14="http://schemas.microsoft.com/office/powerpoint/2010/main" val="96981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4457" y="204825"/>
            <a:ext cx="3056064" cy="871482"/>
          </a:xfrm>
        </p:spPr>
        <p:txBody>
          <a:bodyPr anchor="b"/>
          <a:lstStyle>
            <a:lvl1pPr algn="l">
              <a:defRPr sz="352" b="1"/>
            </a:lvl1pPr>
          </a:lstStyle>
          <a:p>
            <a:r>
              <a:rPr lang="en-US"/>
              <a:t>Click to edit Master title style</a:t>
            </a:r>
          </a:p>
        </p:txBody>
      </p:sp>
      <p:sp>
        <p:nvSpPr>
          <p:cNvPr id="3" name="Content Placeholder 2"/>
          <p:cNvSpPr>
            <a:spLocks noGrp="1"/>
          </p:cNvSpPr>
          <p:nvPr>
            <p:ph idx="1"/>
          </p:nvPr>
        </p:nvSpPr>
        <p:spPr>
          <a:xfrm>
            <a:off x="3631797" y="204825"/>
            <a:ext cx="5192889" cy="4389779"/>
          </a:xfrm>
        </p:spPr>
        <p:txBody>
          <a:bodyPr/>
          <a:lstStyle>
            <a:lvl1pPr>
              <a:defRPr sz="562"/>
            </a:lvl1pPr>
            <a:lvl2pPr>
              <a:defRPr sz="492"/>
            </a:lvl2pPr>
            <a:lvl3pPr>
              <a:defRPr sz="422"/>
            </a:lvl3pPr>
            <a:lvl4pPr>
              <a:defRPr sz="352"/>
            </a:lvl4pPr>
            <a:lvl5pPr>
              <a:defRPr sz="352"/>
            </a:lvl5pPr>
            <a:lvl6pPr>
              <a:defRPr sz="352"/>
            </a:lvl6pPr>
            <a:lvl7pPr>
              <a:defRPr sz="352"/>
            </a:lvl7pPr>
            <a:lvl8pPr>
              <a:defRPr sz="352"/>
            </a:lvl8pPr>
            <a:lvl9pPr>
              <a:defRPr sz="3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457" y="1076307"/>
            <a:ext cx="3056064" cy="3518297"/>
          </a:xfrm>
        </p:spPr>
        <p:txBody>
          <a:bodyPr/>
          <a:lstStyle>
            <a:lvl1pPr marL="0" indent="0">
              <a:buNone/>
              <a:defRPr sz="246"/>
            </a:lvl1pPr>
            <a:lvl2pPr marL="80359" indent="0">
              <a:buNone/>
              <a:defRPr sz="211"/>
            </a:lvl2pPr>
            <a:lvl3pPr marL="160718" indent="0">
              <a:buNone/>
              <a:defRPr sz="176"/>
            </a:lvl3pPr>
            <a:lvl4pPr marL="241077" indent="0">
              <a:buNone/>
              <a:defRPr sz="158"/>
            </a:lvl4pPr>
            <a:lvl5pPr marL="321436" indent="0">
              <a:buNone/>
              <a:defRPr sz="158"/>
            </a:lvl5pPr>
            <a:lvl6pPr marL="401795" indent="0">
              <a:buNone/>
              <a:defRPr sz="158"/>
            </a:lvl6pPr>
            <a:lvl7pPr marL="482155" indent="0">
              <a:buNone/>
              <a:defRPr sz="158"/>
            </a:lvl7pPr>
            <a:lvl8pPr marL="562514" indent="0">
              <a:buNone/>
              <a:defRPr sz="158"/>
            </a:lvl8pPr>
            <a:lvl9pPr marL="642873" indent="0">
              <a:buNone/>
              <a:defRPr sz="158"/>
            </a:lvl9pPr>
          </a:lstStyle>
          <a:p>
            <a:pPr lvl="0"/>
            <a:r>
              <a:rPr lang="en-US"/>
              <a:t>Click to edit Master text styles</a:t>
            </a:r>
          </a:p>
        </p:txBody>
      </p:sp>
      <p:sp>
        <p:nvSpPr>
          <p:cNvPr id="5" name="Rectangle 4">
            <a:extLst>
              <a:ext uri="{FF2B5EF4-FFF2-40B4-BE49-F238E27FC236}">
                <a16:creationId xmlns:a16="http://schemas.microsoft.com/office/drawing/2014/main" id="{7D9234A4-8762-4BA0-ABAD-56E6B65513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315D26-5D00-4928-BB95-6EDE2A8C94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13BF83-6643-4BA4-9038-B4AFAECC4E0F}"/>
              </a:ext>
            </a:extLst>
          </p:cNvPr>
          <p:cNvSpPr>
            <a:spLocks noGrp="1" noChangeArrowheads="1"/>
          </p:cNvSpPr>
          <p:nvPr>
            <p:ph type="sldNum" sz="quarter" idx="12"/>
          </p:nvPr>
        </p:nvSpPr>
        <p:spPr>
          <a:ln/>
        </p:spPr>
        <p:txBody>
          <a:bodyPr/>
          <a:lstStyle>
            <a:lvl1pPr>
              <a:defRPr/>
            </a:lvl1pPr>
          </a:lstStyle>
          <a:p>
            <a:fld id="{D58304A0-6DDB-4325-AD7D-E812BF8F6527}" type="slidenum">
              <a:rPr lang="en-US" altLang="en-US"/>
              <a:pPr/>
              <a:t>‹#›</a:t>
            </a:fld>
            <a:endParaRPr lang="en-US" altLang="en-US"/>
          </a:p>
        </p:txBody>
      </p:sp>
    </p:spTree>
    <p:extLst>
      <p:ext uri="{BB962C8B-B14F-4D97-AF65-F5344CB8AC3E}">
        <p14:creationId xmlns:p14="http://schemas.microsoft.com/office/powerpoint/2010/main" val="238519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0737" y="3600339"/>
            <a:ext cx="5573486" cy="425276"/>
          </a:xfrm>
        </p:spPr>
        <p:txBody>
          <a:bodyPr anchor="b"/>
          <a:lstStyle>
            <a:lvl1pPr algn="l">
              <a:defRPr sz="352" b="1"/>
            </a:lvl1pPr>
          </a:lstStyle>
          <a:p>
            <a:r>
              <a:rPr lang="en-US"/>
              <a:t>Click to edit Master title style</a:t>
            </a:r>
          </a:p>
        </p:txBody>
      </p:sp>
      <p:sp>
        <p:nvSpPr>
          <p:cNvPr id="3" name="Picture Placeholder 2"/>
          <p:cNvSpPr>
            <a:spLocks noGrp="1"/>
          </p:cNvSpPr>
          <p:nvPr>
            <p:ph type="pic" idx="1"/>
          </p:nvPr>
        </p:nvSpPr>
        <p:spPr>
          <a:xfrm>
            <a:off x="1820737" y="459600"/>
            <a:ext cx="5573486" cy="3086044"/>
          </a:xfrm>
        </p:spPr>
        <p:txBody>
          <a:bodyPr/>
          <a:lstStyle>
            <a:lvl1pPr marL="0" indent="0">
              <a:buNone/>
              <a:defRPr sz="562"/>
            </a:lvl1pPr>
            <a:lvl2pPr marL="80359" indent="0">
              <a:buNone/>
              <a:defRPr sz="492"/>
            </a:lvl2pPr>
            <a:lvl3pPr marL="160718" indent="0">
              <a:buNone/>
              <a:defRPr sz="422"/>
            </a:lvl3pPr>
            <a:lvl4pPr marL="241077" indent="0">
              <a:buNone/>
              <a:defRPr sz="352"/>
            </a:lvl4pPr>
            <a:lvl5pPr marL="321436" indent="0">
              <a:buNone/>
              <a:defRPr sz="352"/>
            </a:lvl5pPr>
            <a:lvl6pPr marL="401795" indent="0">
              <a:buNone/>
              <a:defRPr sz="352"/>
            </a:lvl6pPr>
            <a:lvl7pPr marL="482155" indent="0">
              <a:buNone/>
              <a:defRPr sz="352"/>
            </a:lvl7pPr>
            <a:lvl8pPr marL="562514" indent="0">
              <a:buNone/>
              <a:defRPr sz="352"/>
            </a:lvl8pPr>
            <a:lvl9pPr marL="642873" indent="0">
              <a:buNone/>
              <a:defRPr sz="352"/>
            </a:lvl9pPr>
          </a:lstStyle>
          <a:p>
            <a:pPr lvl="0"/>
            <a:endParaRPr lang="en-US" noProof="0"/>
          </a:p>
        </p:txBody>
      </p:sp>
      <p:sp>
        <p:nvSpPr>
          <p:cNvPr id="4" name="Text Placeholder 3"/>
          <p:cNvSpPr>
            <a:spLocks noGrp="1"/>
          </p:cNvSpPr>
          <p:nvPr>
            <p:ph type="body" sz="half" idx="2"/>
          </p:nvPr>
        </p:nvSpPr>
        <p:spPr>
          <a:xfrm>
            <a:off x="1820737" y="4025615"/>
            <a:ext cx="5573486" cy="603591"/>
          </a:xfrm>
        </p:spPr>
        <p:txBody>
          <a:bodyPr/>
          <a:lstStyle>
            <a:lvl1pPr marL="0" indent="0">
              <a:buNone/>
              <a:defRPr sz="246"/>
            </a:lvl1pPr>
            <a:lvl2pPr marL="80359" indent="0">
              <a:buNone/>
              <a:defRPr sz="211"/>
            </a:lvl2pPr>
            <a:lvl3pPr marL="160718" indent="0">
              <a:buNone/>
              <a:defRPr sz="176"/>
            </a:lvl3pPr>
            <a:lvl4pPr marL="241077" indent="0">
              <a:buNone/>
              <a:defRPr sz="158"/>
            </a:lvl4pPr>
            <a:lvl5pPr marL="321436" indent="0">
              <a:buNone/>
              <a:defRPr sz="158"/>
            </a:lvl5pPr>
            <a:lvl6pPr marL="401795" indent="0">
              <a:buNone/>
              <a:defRPr sz="158"/>
            </a:lvl6pPr>
            <a:lvl7pPr marL="482155" indent="0">
              <a:buNone/>
              <a:defRPr sz="158"/>
            </a:lvl7pPr>
            <a:lvl8pPr marL="562514" indent="0">
              <a:buNone/>
              <a:defRPr sz="158"/>
            </a:lvl8pPr>
            <a:lvl9pPr marL="642873" indent="0">
              <a:buNone/>
              <a:defRPr sz="158"/>
            </a:lvl9pPr>
          </a:lstStyle>
          <a:p>
            <a:pPr lvl="0"/>
            <a:r>
              <a:rPr lang="en-US"/>
              <a:t>Click to edit Master text styles</a:t>
            </a:r>
          </a:p>
        </p:txBody>
      </p:sp>
      <p:sp>
        <p:nvSpPr>
          <p:cNvPr id="5" name="Rectangle 4">
            <a:extLst>
              <a:ext uri="{FF2B5EF4-FFF2-40B4-BE49-F238E27FC236}">
                <a16:creationId xmlns:a16="http://schemas.microsoft.com/office/drawing/2014/main" id="{303A35A0-7B85-4B47-8EC5-90AAE89AD4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4DDF52-C226-4276-82A5-6AE54F2A5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C19A769-A87E-437C-9D61-764A29EEFD28}"/>
              </a:ext>
            </a:extLst>
          </p:cNvPr>
          <p:cNvSpPr>
            <a:spLocks noGrp="1" noChangeArrowheads="1"/>
          </p:cNvSpPr>
          <p:nvPr>
            <p:ph type="sldNum" sz="quarter" idx="12"/>
          </p:nvPr>
        </p:nvSpPr>
        <p:spPr>
          <a:ln/>
        </p:spPr>
        <p:txBody>
          <a:bodyPr/>
          <a:lstStyle>
            <a:lvl1pPr>
              <a:defRPr/>
            </a:lvl1pPr>
          </a:lstStyle>
          <a:p>
            <a:fld id="{1F0B2D1D-C1AB-42E1-8C4A-104386211670}" type="slidenum">
              <a:rPr lang="en-US" altLang="en-US"/>
              <a:pPr/>
              <a:t>‹#›</a:t>
            </a:fld>
            <a:endParaRPr lang="en-US" altLang="en-US"/>
          </a:p>
        </p:txBody>
      </p:sp>
    </p:spTree>
    <p:extLst>
      <p:ext uri="{BB962C8B-B14F-4D97-AF65-F5344CB8AC3E}">
        <p14:creationId xmlns:p14="http://schemas.microsoft.com/office/powerpoint/2010/main" val="315001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77F758-A3AC-4654-8502-BBA0659F2CB9}"/>
              </a:ext>
            </a:extLst>
          </p:cNvPr>
          <p:cNvSpPr>
            <a:spLocks noGrp="1" noChangeArrowheads="1"/>
          </p:cNvSpPr>
          <p:nvPr>
            <p:ph type="title"/>
          </p:nvPr>
        </p:nvSpPr>
        <p:spPr bwMode="auto">
          <a:xfrm>
            <a:off x="698831" y="457399"/>
            <a:ext cx="789219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F333A2-697F-4F6E-96BD-21E03141A574}"/>
              </a:ext>
            </a:extLst>
          </p:cNvPr>
          <p:cNvSpPr>
            <a:spLocks noGrp="1" noChangeArrowheads="1"/>
          </p:cNvSpPr>
          <p:nvPr>
            <p:ph type="body" idx="1"/>
          </p:nvPr>
        </p:nvSpPr>
        <p:spPr bwMode="auto">
          <a:xfrm>
            <a:off x="698831" y="1482328"/>
            <a:ext cx="7892190" cy="308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636C503-C164-416C-A708-71009E4776DA}"/>
              </a:ext>
            </a:extLst>
          </p:cNvPr>
          <p:cNvSpPr>
            <a:spLocks noGrp="1" noChangeArrowheads="1"/>
          </p:cNvSpPr>
          <p:nvPr>
            <p:ph type="dt" sz="half" idx="2"/>
          </p:nvPr>
        </p:nvSpPr>
        <p:spPr bwMode="auto">
          <a:xfrm>
            <a:off x="698831" y="4690071"/>
            <a:ext cx="1935096" cy="3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764807">
              <a:defRPr sz="1072" b="0">
                <a:solidFill>
                  <a:schemeClr val="tx1"/>
                </a:solidFill>
                <a:latin typeface="+mn-lt"/>
              </a:defRPr>
            </a:lvl1pPr>
          </a:lstStyle>
          <a:p>
            <a:pPr>
              <a:defRPr/>
            </a:pPr>
            <a:endParaRPr lang="en-US"/>
          </a:p>
        </p:txBody>
      </p:sp>
      <p:sp>
        <p:nvSpPr>
          <p:cNvPr id="1029" name="Rectangle 5">
            <a:extLst>
              <a:ext uri="{FF2B5EF4-FFF2-40B4-BE49-F238E27FC236}">
                <a16:creationId xmlns:a16="http://schemas.microsoft.com/office/drawing/2014/main" id="{92F79360-713D-496C-ADA5-8F6002794EE7}"/>
              </a:ext>
            </a:extLst>
          </p:cNvPr>
          <p:cNvSpPr>
            <a:spLocks noGrp="1" noChangeArrowheads="1"/>
          </p:cNvSpPr>
          <p:nvPr>
            <p:ph type="ftr" sz="quarter" idx="3"/>
          </p:nvPr>
        </p:nvSpPr>
        <p:spPr bwMode="auto">
          <a:xfrm>
            <a:off x="3172024" y="4690071"/>
            <a:ext cx="2945143" cy="3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764807">
              <a:defRPr sz="1072" b="0">
                <a:solidFill>
                  <a:schemeClr val="tx1"/>
                </a:solidFill>
                <a:latin typeface="+mn-lt"/>
              </a:defRPr>
            </a:lvl1pPr>
          </a:lstStyle>
          <a:p>
            <a:pPr>
              <a:defRPr/>
            </a:pPr>
            <a:endParaRPr lang="en-US"/>
          </a:p>
        </p:txBody>
      </p:sp>
      <p:sp>
        <p:nvSpPr>
          <p:cNvPr id="1030" name="Rectangle 6">
            <a:extLst>
              <a:ext uri="{FF2B5EF4-FFF2-40B4-BE49-F238E27FC236}">
                <a16:creationId xmlns:a16="http://schemas.microsoft.com/office/drawing/2014/main" id="{4EB34CCB-AD65-448F-9A7D-4E3AE6C5DA76}"/>
              </a:ext>
            </a:extLst>
          </p:cNvPr>
          <p:cNvSpPr>
            <a:spLocks noGrp="1" noChangeArrowheads="1"/>
          </p:cNvSpPr>
          <p:nvPr>
            <p:ph type="sldNum" sz="quarter" idx="4"/>
          </p:nvPr>
        </p:nvSpPr>
        <p:spPr bwMode="auto">
          <a:xfrm>
            <a:off x="6655594" y="4690071"/>
            <a:ext cx="1935427" cy="3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764523">
              <a:defRPr sz="1062" b="0">
                <a:solidFill>
                  <a:schemeClr val="tx1"/>
                </a:solidFill>
                <a:latin typeface="Times New Roman" panose="02020603050405020304" pitchFamily="18" charset="0"/>
              </a:defRPr>
            </a:lvl1pPr>
          </a:lstStyle>
          <a:p>
            <a:fld id="{895EA30E-62FD-4F52-8DEB-7884331781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4523" rtl="0" eaLnBrk="0" fontAlgn="base" hangingPunct="0">
        <a:spcBef>
          <a:spcPct val="0"/>
        </a:spcBef>
        <a:spcAft>
          <a:spcPct val="0"/>
        </a:spcAft>
        <a:defRPr sz="3708">
          <a:solidFill>
            <a:schemeClr val="tx2"/>
          </a:solidFill>
          <a:latin typeface="+mj-lt"/>
          <a:ea typeface="+mj-ea"/>
          <a:cs typeface="+mj-cs"/>
        </a:defRPr>
      </a:lvl1pPr>
      <a:lvl2pPr algn="ctr" defTabSz="764523" rtl="0" eaLnBrk="0" fontAlgn="base" hangingPunct="0">
        <a:spcBef>
          <a:spcPct val="0"/>
        </a:spcBef>
        <a:spcAft>
          <a:spcPct val="0"/>
        </a:spcAft>
        <a:defRPr sz="3708">
          <a:solidFill>
            <a:schemeClr val="tx2"/>
          </a:solidFill>
          <a:latin typeface="Times New Roman" pitchFamily="18" charset="0"/>
        </a:defRPr>
      </a:lvl2pPr>
      <a:lvl3pPr algn="ctr" defTabSz="764523" rtl="0" eaLnBrk="0" fontAlgn="base" hangingPunct="0">
        <a:spcBef>
          <a:spcPct val="0"/>
        </a:spcBef>
        <a:spcAft>
          <a:spcPct val="0"/>
        </a:spcAft>
        <a:defRPr sz="3708">
          <a:solidFill>
            <a:schemeClr val="tx2"/>
          </a:solidFill>
          <a:latin typeface="Times New Roman" pitchFamily="18" charset="0"/>
        </a:defRPr>
      </a:lvl3pPr>
      <a:lvl4pPr algn="ctr" defTabSz="764523" rtl="0" eaLnBrk="0" fontAlgn="base" hangingPunct="0">
        <a:spcBef>
          <a:spcPct val="0"/>
        </a:spcBef>
        <a:spcAft>
          <a:spcPct val="0"/>
        </a:spcAft>
        <a:defRPr sz="3708">
          <a:solidFill>
            <a:schemeClr val="tx2"/>
          </a:solidFill>
          <a:latin typeface="Times New Roman" pitchFamily="18" charset="0"/>
        </a:defRPr>
      </a:lvl4pPr>
      <a:lvl5pPr algn="ctr" defTabSz="764523" rtl="0" eaLnBrk="0" fontAlgn="base" hangingPunct="0">
        <a:spcBef>
          <a:spcPct val="0"/>
        </a:spcBef>
        <a:spcAft>
          <a:spcPct val="0"/>
        </a:spcAft>
        <a:defRPr sz="3708">
          <a:solidFill>
            <a:schemeClr val="tx2"/>
          </a:solidFill>
          <a:latin typeface="Times New Roman" pitchFamily="18" charset="0"/>
        </a:defRPr>
      </a:lvl5pPr>
      <a:lvl6pPr marL="80359" algn="ctr" defTabSz="764807" rtl="0" eaLnBrk="0" fontAlgn="base" hangingPunct="0">
        <a:spcBef>
          <a:spcPct val="0"/>
        </a:spcBef>
        <a:spcAft>
          <a:spcPct val="0"/>
        </a:spcAft>
        <a:defRPr sz="3726">
          <a:solidFill>
            <a:schemeClr val="tx2"/>
          </a:solidFill>
          <a:latin typeface="Times New Roman" pitchFamily="18" charset="0"/>
        </a:defRPr>
      </a:lvl6pPr>
      <a:lvl7pPr marL="160718" algn="ctr" defTabSz="764807" rtl="0" eaLnBrk="0" fontAlgn="base" hangingPunct="0">
        <a:spcBef>
          <a:spcPct val="0"/>
        </a:spcBef>
        <a:spcAft>
          <a:spcPct val="0"/>
        </a:spcAft>
        <a:defRPr sz="3726">
          <a:solidFill>
            <a:schemeClr val="tx2"/>
          </a:solidFill>
          <a:latin typeface="Times New Roman" pitchFamily="18" charset="0"/>
        </a:defRPr>
      </a:lvl7pPr>
      <a:lvl8pPr marL="241077" algn="ctr" defTabSz="764807" rtl="0" eaLnBrk="0" fontAlgn="base" hangingPunct="0">
        <a:spcBef>
          <a:spcPct val="0"/>
        </a:spcBef>
        <a:spcAft>
          <a:spcPct val="0"/>
        </a:spcAft>
        <a:defRPr sz="3726">
          <a:solidFill>
            <a:schemeClr val="tx2"/>
          </a:solidFill>
          <a:latin typeface="Times New Roman" pitchFamily="18" charset="0"/>
        </a:defRPr>
      </a:lvl8pPr>
      <a:lvl9pPr marL="321436" algn="ctr" defTabSz="764807" rtl="0" eaLnBrk="0" fontAlgn="base" hangingPunct="0">
        <a:spcBef>
          <a:spcPct val="0"/>
        </a:spcBef>
        <a:spcAft>
          <a:spcPct val="0"/>
        </a:spcAft>
        <a:defRPr sz="3726">
          <a:solidFill>
            <a:schemeClr val="tx2"/>
          </a:solidFill>
          <a:latin typeface="Times New Roman" pitchFamily="18" charset="0"/>
        </a:defRPr>
      </a:lvl9pPr>
    </p:titleStyle>
    <p:bodyStyle>
      <a:lvl1pPr marL="286035" indent="-286035" algn="l" defTabSz="764523" rtl="0" eaLnBrk="0" fontAlgn="base" hangingPunct="0">
        <a:spcBef>
          <a:spcPct val="20000"/>
        </a:spcBef>
        <a:spcAft>
          <a:spcPct val="0"/>
        </a:spcAft>
        <a:buChar char="•"/>
        <a:defRPr sz="2541">
          <a:solidFill>
            <a:schemeClr val="tx1"/>
          </a:solidFill>
          <a:latin typeface="+mn-lt"/>
          <a:ea typeface="+mn-ea"/>
          <a:cs typeface="+mn-cs"/>
        </a:defRPr>
      </a:lvl1pPr>
      <a:lvl2pPr marL="621010" indent="-239079" algn="l" defTabSz="764523" rtl="0" eaLnBrk="0" fontAlgn="base" hangingPunct="0">
        <a:spcBef>
          <a:spcPct val="20000"/>
        </a:spcBef>
        <a:spcAft>
          <a:spcPct val="0"/>
        </a:spcAft>
        <a:buChar char="–"/>
        <a:defRPr sz="2312">
          <a:solidFill>
            <a:schemeClr val="tx1"/>
          </a:solidFill>
          <a:latin typeface="+mn-lt"/>
        </a:defRPr>
      </a:lvl2pPr>
      <a:lvl3pPr marL="953670" indent="-189147" algn="l" defTabSz="764523" rtl="0" eaLnBrk="0" fontAlgn="base" hangingPunct="0">
        <a:spcBef>
          <a:spcPct val="20000"/>
        </a:spcBef>
        <a:spcAft>
          <a:spcPct val="0"/>
        </a:spcAft>
        <a:buChar char="•"/>
        <a:defRPr sz="1916">
          <a:solidFill>
            <a:schemeClr val="tx1"/>
          </a:solidFill>
          <a:latin typeface="+mn-lt"/>
        </a:defRPr>
      </a:lvl3pPr>
      <a:lvl4pPr marL="1336924" indent="-192784" algn="l" defTabSz="764523" rtl="0" eaLnBrk="0" fontAlgn="base" hangingPunct="0">
        <a:spcBef>
          <a:spcPct val="20000"/>
        </a:spcBef>
        <a:spcAft>
          <a:spcPct val="0"/>
        </a:spcAft>
        <a:buChar char="–"/>
        <a:defRPr sz="1625">
          <a:solidFill>
            <a:schemeClr val="tx1"/>
          </a:solidFill>
          <a:latin typeface="+mn-lt"/>
        </a:defRPr>
      </a:lvl4pPr>
      <a:lvl5pPr marL="1716871" indent="-189808" algn="l" defTabSz="764523" rtl="0" eaLnBrk="0" fontAlgn="base" hangingPunct="0">
        <a:spcBef>
          <a:spcPct val="20000"/>
        </a:spcBef>
        <a:spcAft>
          <a:spcPct val="0"/>
        </a:spcAft>
        <a:buChar char="»"/>
        <a:defRPr sz="1625">
          <a:solidFill>
            <a:schemeClr val="tx1"/>
          </a:solidFill>
          <a:latin typeface="+mn-lt"/>
        </a:defRPr>
      </a:lvl5pPr>
      <a:lvl6pPr marL="1797477" indent="-190016" algn="l" defTabSz="764807" rtl="0" eaLnBrk="0" fontAlgn="base" hangingPunct="0">
        <a:spcBef>
          <a:spcPct val="20000"/>
        </a:spcBef>
        <a:spcAft>
          <a:spcPct val="0"/>
        </a:spcAft>
        <a:buChar char="»"/>
        <a:defRPr sz="1635">
          <a:solidFill>
            <a:schemeClr val="tx1"/>
          </a:solidFill>
          <a:latin typeface="+mn-lt"/>
        </a:defRPr>
      </a:lvl6pPr>
      <a:lvl7pPr marL="1877836" indent="-190016" algn="l" defTabSz="764807" rtl="0" eaLnBrk="0" fontAlgn="base" hangingPunct="0">
        <a:spcBef>
          <a:spcPct val="20000"/>
        </a:spcBef>
        <a:spcAft>
          <a:spcPct val="0"/>
        </a:spcAft>
        <a:buChar char="»"/>
        <a:defRPr sz="1635">
          <a:solidFill>
            <a:schemeClr val="tx1"/>
          </a:solidFill>
          <a:latin typeface="+mn-lt"/>
        </a:defRPr>
      </a:lvl7pPr>
      <a:lvl8pPr marL="1958195" indent="-190016" algn="l" defTabSz="764807" rtl="0" eaLnBrk="0" fontAlgn="base" hangingPunct="0">
        <a:spcBef>
          <a:spcPct val="20000"/>
        </a:spcBef>
        <a:spcAft>
          <a:spcPct val="0"/>
        </a:spcAft>
        <a:buChar char="»"/>
        <a:defRPr sz="1635">
          <a:solidFill>
            <a:schemeClr val="tx1"/>
          </a:solidFill>
          <a:latin typeface="+mn-lt"/>
        </a:defRPr>
      </a:lvl8pPr>
      <a:lvl9pPr marL="2038554" indent="-190016" algn="l" defTabSz="764807" rtl="0" eaLnBrk="0" fontAlgn="base" hangingPunct="0">
        <a:spcBef>
          <a:spcPct val="20000"/>
        </a:spcBef>
        <a:spcAft>
          <a:spcPct val="0"/>
        </a:spcAft>
        <a:buChar char="»"/>
        <a:defRPr sz="1635">
          <a:solidFill>
            <a:schemeClr val="tx1"/>
          </a:solidFill>
          <a:latin typeface="+mn-lt"/>
        </a:defRPr>
      </a:lvl9pPr>
    </p:bodyStyle>
    <p:otherStyle>
      <a:defPPr>
        <a:defRPr lang="en-US"/>
      </a:defPPr>
      <a:lvl1pPr marL="0" algn="l" defTabSz="160718" rtl="0" eaLnBrk="1" latinLnBrk="0" hangingPunct="1">
        <a:defRPr sz="316" kern="1200">
          <a:solidFill>
            <a:schemeClr val="tx1"/>
          </a:solidFill>
          <a:latin typeface="+mn-lt"/>
          <a:ea typeface="+mn-ea"/>
          <a:cs typeface="+mn-cs"/>
        </a:defRPr>
      </a:lvl1pPr>
      <a:lvl2pPr marL="80359" algn="l" defTabSz="160718" rtl="0" eaLnBrk="1" latinLnBrk="0" hangingPunct="1">
        <a:defRPr sz="316" kern="1200">
          <a:solidFill>
            <a:schemeClr val="tx1"/>
          </a:solidFill>
          <a:latin typeface="+mn-lt"/>
          <a:ea typeface="+mn-ea"/>
          <a:cs typeface="+mn-cs"/>
        </a:defRPr>
      </a:lvl2pPr>
      <a:lvl3pPr marL="160718" algn="l" defTabSz="160718" rtl="0" eaLnBrk="1" latinLnBrk="0" hangingPunct="1">
        <a:defRPr sz="316" kern="1200">
          <a:solidFill>
            <a:schemeClr val="tx1"/>
          </a:solidFill>
          <a:latin typeface="+mn-lt"/>
          <a:ea typeface="+mn-ea"/>
          <a:cs typeface="+mn-cs"/>
        </a:defRPr>
      </a:lvl3pPr>
      <a:lvl4pPr marL="241077" algn="l" defTabSz="160718" rtl="0" eaLnBrk="1" latinLnBrk="0" hangingPunct="1">
        <a:defRPr sz="316" kern="1200">
          <a:solidFill>
            <a:schemeClr val="tx1"/>
          </a:solidFill>
          <a:latin typeface="+mn-lt"/>
          <a:ea typeface="+mn-ea"/>
          <a:cs typeface="+mn-cs"/>
        </a:defRPr>
      </a:lvl4pPr>
      <a:lvl5pPr marL="321436" algn="l" defTabSz="160718" rtl="0" eaLnBrk="1" latinLnBrk="0" hangingPunct="1">
        <a:defRPr sz="316" kern="1200">
          <a:solidFill>
            <a:schemeClr val="tx1"/>
          </a:solidFill>
          <a:latin typeface="+mn-lt"/>
          <a:ea typeface="+mn-ea"/>
          <a:cs typeface="+mn-cs"/>
        </a:defRPr>
      </a:lvl5pPr>
      <a:lvl6pPr marL="401795" algn="l" defTabSz="160718" rtl="0" eaLnBrk="1" latinLnBrk="0" hangingPunct="1">
        <a:defRPr sz="316" kern="1200">
          <a:solidFill>
            <a:schemeClr val="tx1"/>
          </a:solidFill>
          <a:latin typeface="+mn-lt"/>
          <a:ea typeface="+mn-ea"/>
          <a:cs typeface="+mn-cs"/>
        </a:defRPr>
      </a:lvl6pPr>
      <a:lvl7pPr marL="482155" algn="l" defTabSz="160718" rtl="0" eaLnBrk="1" latinLnBrk="0" hangingPunct="1">
        <a:defRPr sz="316" kern="1200">
          <a:solidFill>
            <a:schemeClr val="tx1"/>
          </a:solidFill>
          <a:latin typeface="+mn-lt"/>
          <a:ea typeface="+mn-ea"/>
          <a:cs typeface="+mn-cs"/>
        </a:defRPr>
      </a:lvl7pPr>
      <a:lvl8pPr marL="562514" algn="l" defTabSz="160718" rtl="0" eaLnBrk="1" latinLnBrk="0" hangingPunct="1">
        <a:defRPr sz="316" kern="1200">
          <a:solidFill>
            <a:schemeClr val="tx1"/>
          </a:solidFill>
          <a:latin typeface="+mn-lt"/>
          <a:ea typeface="+mn-ea"/>
          <a:cs typeface="+mn-cs"/>
        </a:defRPr>
      </a:lvl8pPr>
      <a:lvl9pPr marL="642873" algn="l" defTabSz="160718" rtl="0" eaLnBrk="1" latinLnBrk="0" hangingPunct="1">
        <a:defRPr sz="3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1.png"/><Relationship Id="rId12" Type="http://schemas.openxmlformats.org/officeDocument/2006/relationships/hyperlink" Target="https://www.hee.nhs.uk/sites/default/files/documents/Enhanced-Level%20Practice%20AHP%20Schema%20Combined%20-%20Final%20May%202024%20%5Bfor%20pdf%20website%20upload%5D.pdf"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ad5603@coventry.ac.uk" TargetMode="External"/><Relationship Id="rId11" Type="http://schemas.openxmlformats.org/officeDocument/2006/relationships/image" Target="../media/image5.png"/><Relationship Id="rId5" Type="http://schemas.openxmlformats.org/officeDocument/2006/relationships/hyperlink" Target="mailto:l.henstock@salford.ac.uk" TargetMode="External"/><Relationship Id="rId10" Type="http://schemas.openxmlformats.org/officeDocument/2006/relationships/image" Target="../media/image4.png"/><Relationship Id="rId4" Type="http://schemas.openxmlformats.org/officeDocument/2006/relationships/hyperlink" Target="mailto:m.clarkson@shu.ac.uk" TargetMode="External"/><Relationship Id="rId9" Type="http://schemas.openxmlformats.org/officeDocument/2006/relationships/image" Target="../media/image3.emf"/><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l.henstock@salford.ac.uk" TargetMode="External"/><Relationship Id="rId7" Type="http://schemas.openxmlformats.org/officeDocument/2006/relationships/image" Target="../media/image3.emf"/><Relationship Id="rId2" Type="http://schemas.openxmlformats.org/officeDocument/2006/relationships/hyperlink" Target="mailto:m.clarkson@shu.ac.uk"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hyperlink" Target="https://www.hee.nhs.uk/sites/default/files/documents/Enhanced-Level%20Practice%20AHP%20Schema%20Combined%20-%20Final%20May%202024%20%5Bfor%20pdf%20website%20upload%5D.pdf" TargetMode="External"/><Relationship Id="rId4" Type="http://schemas.openxmlformats.org/officeDocument/2006/relationships/hyperlink" Target="mailto:ad5603@coventry.ac.uk"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l.henstock@salford.ac.uk" TargetMode="External"/><Relationship Id="rId7" Type="http://schemas.openxmlformats.org/officeDocument/2006/relationships/image" Target="../media/image3.emf"/><Relationship Id="rId2" Type="http://schemas.openxmlformats.org/officeDocument/2006/relationships/hyperlink" Target="mailto:m.clarkson@shu.ac.uk" TargetMode="Externa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hyperlink" Target="https://www.hee.nhs.uk/sites/default/files/documents/Enhanced-Level%20Practice%20AHP%20Schema%20Combined%20-%20Final%20May%202024%20%5Bfor%20pdf%20website%20upload%5D.pdf" TargetMode="External"/><Relationship Id="rId4" Type="http://schemas.openxmlformats.org/officeDocument/2006/relationships/hyperlink" Target="mailto:ad5603@coventry.ac.uk"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F1FCDDBA-469C-4C2F-9015-7376C01A81F6}"/>
              </a:ext>
            </a:extLst>
          </p:cNvPr>
          <p:cNvSpPr txBox="1">
            <a:spLocks noChangeArrowheads="1"/>
          </p:cNvSpPr>
          <p:nvPr/>
        </p:nvSpPr>
        <p:spPr bwMode="auto">
          <a:xfrm>
            <a:off x="2209800" y="-59204"/>
            <a:ext cx="6553200" cy="107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80367" rIns="80367" bIns="8036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Sustainable provision of education in the transition from enhanced to advanced practice.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altLang="en-US" sz="1125" dirty="0">
              <a:solidFill>
                <a:srgbClr val="6223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9" name="Line 72">
            <a:extLst>
              <a:ext uri="{FF2B5EF4-FFF2-40B4-BE49-F238E27FC236}">
                <a16:creationId xmlns:a16="http://schemas.microsoft.com/office/drawing/2014/main" id="{F2BFF561-8027-438E-86B1-3E393C40EDD0}"/>
              </a:ext>
            </a:extLst>
          </p:cNvPr>
          <p:cNvSpPr>
            <a:spLocks noChangeShapeType="1"/>
          </p:cNvSpPr>
          <p:nvPr/>
        </p:nvSpPr>
        <p:spPr bwMode="auto">
          <a:xfrm>
            <a:off x="1434373" y="689570"/>
            <a:ext cx="0" cy="445393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583">
              <a:latin typeface="Open Sans" panose="020B0606030504020204" pitchFamily="34" charset="0"/>
              <a:ea typeface="Open Sans" panose="020B0606030504020204" pitchFamily="34" charset="0"/>
              <a:cs typeface="Open Sans" panose="020B0606030504020204" pitchFamily="34" charset="0"/>
            </a:endParaRPr>
          </a:p>
        </p:txBody>
      </p:sp>
      <p:sp>
        <p:nvSpPr>
          <p:cNvPr id="4100" name="Text Box 96">
            <a:extLst>
              <a:ext uri="{FF2B5EF4-FFF2-40B4-BE49-F238E27FC236}">
                <a16:creationId xmlns:a16="http://schemas.microsoft.com/office/drawing/2014/main" id="{76371AFE-4E72-4BAF-BA34-8A6C8835131E}"/>
              </a:ext>
            </a:extLst>
          </p:cNvPr>
          <p:cNvSpPr txBox="1">
            <a:spLocks noChangeArrowheads="1"/>
          </p:cNvSpPr>
          <p:nvPr/>
        </p:nvSpPr>
        <p:spPr bwMode="auto">
          <a:xfrm>
            <a:off x="153859" y="616616"/>
            <a:ext cx="8920747" cy="14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nSpc>
                <a:spcPct val="107000"/>
              </a:lnSpc>
              <a:spcBef>
                <a:spcPts val="1200"/>
              </a:spcBef>
              <a:spcAft>
                <a:spcPts val="800"/>
              </a:spcAft>
            </a:pPr>
            <a:r>
              <a:rPr lang="en-US" sz="700" b="1"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Melanie Clarkson.</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Sheffield Hallam University. </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m.clarkson@shu.ac.uk</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Louise Henstock. University of Salford</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l.henstock@salford.ac.uk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Dr Kim Stuart. Coventry University</a:t>
            </a:r>
            <a:r>
              <a:rPr lang="en-GB" sz="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ad5603@coventry.ac.uk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5" name="Text Box 304">
            <a:extLst>
              <a:ext uri="{FF2B5EF4-FFF2-40B4-BE49-F238E27FC236}">
                <a16:creationId xmlns:a16="http://schemas.microsoft.com/office/drawing/2014/main" id="{D236C1E0-960E-4575-9661-A892403F5181}"/>
              </a:ext>
            </a:extLst>
          </p:cNvPr>
          <p:cNvSpPr txBox="1">
            <a:spLocks noChangeArrowheads="1"/>
          </p:cNvSpPr>
          <p:nvPr/>
        </p:nvSpPr>
        <p:spPr bwMode="auto">
          <a:xfrm>
            <a:off x="2818395" y="834204"/>
            <a:ext cx="2744205" cy="236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Development</a:t>
            </a:r>
            <a:endParaRPr lang="en-US" altLang="en-US" sz="7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a:p>
            <a:pPr>
              <a:lnSpc>
                <a:spcPct val="150000"/>
              </a:lnSpc>
              <a:spcAft>
                <a:spcPts val="800"/>
              </a:spcAft>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Provision of supportive documentation to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Upholding quality and safety of patient care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Mitigating and managing risk within education and training.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Meeting service needs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spcAft>
                <a:spcPts val="800"/>
              </a:spcAft>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Working within the professions and individual scope of practice </a:t>
            </a:r>
          </a:p>
          <a:p>
            <a:pPr>
              <a:spcAft>
                <a:spcPts val="800"/>
              </a:spcAft>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Through collaboration commissioned AEI and NHSE leads undertook work to provide supportive documentation of the RPE/L requirements from enhanced to advanced practice. This is of significance due to the risk of some provision and practitioners seeing advanced practice as enhanced with a dissertation and these are two very different levels of practice and therefore the transition should be more widely considered. </a:t>
            </a: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r>
              <a:rPr lang="en-US" altLang="en-US" sz="9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rPr>
              <a:t> </a:t>
            </a:r>
          </a:p>
        </p:txBody>
      </p:sp>
      <p:sp>
        <p:nvSpPr>
          <p:cNvPr id="4108" name="Text Box 3">
            <a:extLst>
              <a:ext uri="{FF2B5EF4-FFF2-40B4-BE49-F238E27FC236}">
                <a16:creationId xmlns:a16="http://schemas.microsoft.com/office/drawing/2014/main" id="{A6B1743D-75EC-4361-B8C0-28E5AF87DB99}"/>
              </a:ext>
            </a:extLst>
          </p:cNvPr>
          <p:cNvSpPr txBox="1">
            <a:spLocks noChangeArrowheads="1"/>
          </p:cNvSpPr>
          <p:nvPr/>
        </p:nvSpPr>
        <p:spPr bwMode="auto">
          <a:xfrm>
            <a:off x="285585" y="766386"/>
            <a:ext cx="2447352" cy="371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1000" dirty="0">
                <a:solidFill>
                  <a:srgbClr val="009AD0"/>
                </a:solidFill>
                <a:latin typeface="DIN Pro Cond Medium" panose="02000506030000020004"/>
                <a:ea typeface="Open Sans" panose="020B0606030504020204" pitchFamily="34" charset="0"/>
                <a:cs typeface="Open Sans" panose="020B0606030504020204" pitchFamily="34" charset="0"/>
              </a:rPr>
              <a:t>Introduction </a:t>
            </a:r>
            <a:endParaRPr lang="en-US" altLang="en-US" sz="800" dirty="0">
              <a:solidFill>
                <a:srgbClr val="009AD0"/>
              </a:solidFill>
              <a:latin typeface="DIN Pro Cond Medium" panose="02000506030000020004"/>
              <a:ea typeface="Open Sans" panose="020B0606030504020204" pitchFamily="34" charset="0"/>
              <a:cs typeface="Open Sans" panose="020B0606030504020204" pitchFamily="34" charset="0"/>
            </a:endParaRPr>
          </a:p>
          <a:p>
            <a:pPr>
              <a:defRPr/>
            </a:pPr>
            <a:endParaRPr lang="en-US" altLang="en-US" sz="800" dirty="0">
              <a:solidFill>
                <a:srgbClr val="2E5E29"/>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dirty="0">
                <a:solidFill>
                  <a:schemeClr val="tx1"/>
                </a:solidFill>
              </a:rPr>
              <a:t>Enhanced practice is a valued level of practice, however, for some individuals, it may also be part of professional development towards advanced practice. It is acknowledged that there will be progression within these two levels of practice requiring the Academic Education Institution (AEI) to be able to work with individuals, employers, institutional policy, and regulatory frameworks to manage the consideration of the learning journey effectively. </a:t>
            </a:r>
          </a:p>
          <a:p>
            <a:pPr>
              <a:lnSpc>
                <a:spcPct val="115000"/>
              </a:lnSpc>
              <a:spcAft>
                <a:spcPts val="800"/>
              </a:spcAft>
            </a:pPr>
            <a:r>
              <a:rPr lang="en-GB" sz="700" dirty="0">
                <a:solidFill>
                  <a:schemeClr val="tx1"/>
                </a:solidFill>
              </a:rPr>
              <a:t>Academic, and clinical levels of practice are two very different entities. It is important to recognise therefore how Level 7 learning supports the development and application of individual practitioners’ professional knowledge and skills in differentiating the two levels of practice.  It is essential that robust and rigorous recognition of prior experience/ learning (RPE/L) should be enacted to uphold the quality of education to enable quality of education</a:t>
            </a:r>
            <a:r>
              <a:rPr lang="en-GB" sz="700" dirty="0">
                <a:solidFill>
                  <a:schemeClr val="tx1"/>
                </a:solidFill>
                <a:effectLst/>
              </a:rPr>
              <a:t> </a:t>
            </a:r>
            <a:r>
              <a:rPr lang="en-GB" sz="700" dirty="0">
                <a:solidFill>
                  <a:schemeClr val="tx1"/>
                </a:solidFill>
              </a:rPr>
              <a:t>and training, in line with academic procedures within the transition toward advanced-level awards.  </a:t>
            </a:r>
          </a:p>
          <a:p>
            <a:pPr>
              <a:lnSpc>
                <a:spcPct val="115000"/>
              </a:lnSpc>
              <a:spcAft>
                <a:spcPts val="800"/>
              </a:spcAft>
            </a:pPr>
            <a:r>
              <a:rPr lang="en-GB" sz="700" dirty="0">
                <a:solidFill>
                  <a:schemeClr val="tx1"/>
                </a:solidFill>
              </a:rPr>
              <a:t>The development of guidance is to support AEI in considering RPE/L within the development and management of enhanced/advanced practice educational provision. In doing so wider consideration of the implications of these decisions is reflected</a:t>
            </a:r>
            <a:endParaRPr lang="en-US" altLang="en-US" sz="700" dirty="0">
              <a:solidFill>
                <a:schemeClr val="tx1"/>
              </a:solidFill>
              <a:latin typeface="DIN Pro Cond Medium" panose="02000506030000020004"/>
              <a:ea typeface="Open Sans" panose="020B0606030504020204" pitchFamily="34" charset="0"/>
              <a:cs typeface="Open Sans" panose="020B0606030504020204" pitchFamily="34" charset="0"/>
            </a:endParaRPr>
          </a:p>
        </p:txBody>
      </p:sp>
      <p:sp>
        <p:nvSpPr>
          <p:cNvPr id="4109" name="Text Box 126">
            <a:extLst>
              <a:ext uri="{FF2B5EF4-FFF2-40B4-BE49-F238E27FC236}">
                <a16:creationId xmlns:a16="http://schemas.microsoft.com/office/drawing/2014/main" id="{CF17F3A4-EB1E-48CA-B086-B182E0313F89}"/>
              </a:ext>
            </a:extLst>
          </p:cNvPr>
          <p:cNvSpPr txBox="1">
            <a:spLocks noChangeArrowheads="1"/>
          </p:cNvSpPr>
          <p:nvPr/>
        </p:nvSpPr>
        <p:spPr bwMode="auto">
          <a:xfrm>
            <a:off x="3316339" y="4353826"/>
            <a:ext cx="2491383"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1. AHPs Capability Development</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1" name="Text Box 238">
            <a:extLst>
              <a:ext uri="{FF2B5EF4-FFF2-40B4-BE49-F238E27FC236}">
                <a16:creationId xmlns:a16="http://schemas.microsoft.com/office/drawing/2014/main" id="{3EE840A0-BD8C-478E-89D7-69EFCBB930B7}"/>
              </a:ext>
            </a:extLst>
          </p:cNvPr>
          <p:cNvSpPr txBox="1">
            <a:spLocks noChangeArrowheads="1"/>
          </p:cNvSpPr>
          <p:nvPr/>
        </p:nvSpPr>
        <p:spPr bwMode="auto">
          <a:xfrm>
            <a:off x="4458702" y="4603534"/>
            <a:ext cx="4615904" cy="64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80367">
            <a:spAutoFit/>
          </a:bodyPr>
          <a:lstStyle>
            <a:lvl1pPr marL="877888" indent="-877888"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References</a:t>
            </a:r>
          </a:p>
          <a:p>
            <a:pPr>
              <a:defRPr/>
            </a:pPr>
            <a:r>
              <a:rPr lang="en-GB" sz="600" b="1" kern="1400" dirty="0">
                <a:solidFill>
                  <a:schemeClr val="tx1"/>
                </a:solidFill>
                <a:effectLst/>
                <a:latin typeface="Arial" panose="020B0604020202020204" pitchFamily="34" charset="0"/>
              </a:rPr>
              <a:t>NHS England (2024) Allied Health Professions Enhanced Level Practice Schemas with Model Curricula. </a:t>
            </a:r>
          </a:p>
          <a:p>
            <a:pPr>
              <a:defRPr/>
            </a:pPr>
            <a:endParaRPr lang="en-US" altLang="en-US" sz="1000" dirty="0">
              <a:solidFill>
                <a:schemeClr val="tx1"/>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3" name="Text Box 401">
            <a:extLst>
              <a:ext uri="{FF2B5EF4-FFF2-40B4-BE49-F238E27FC236}">
                <a16:creationId xmlns:a16="http://schemas.microsoft.com/office/drawing/2014/main" id="{3FA93109-21F4-4333-8298-E5127B0CCFC5}"/>
              </a:ext>
            </a:extLst>
          </p:cNvPr>
          <p:cNvSpPr txBox="1">
            <a:spLocks noChangeArrowheads="1"/>
          </p:cNvSpPr>
          <p:nvPr/>
        </p:nvSpPr>
        <p:spPr bwMode="auto">
          <a:xfrm>
            <a:off x="6402087" y="2952411"/>
            <a:ext cx="2521479" cy="158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184" tIns="7957" rIns="80367"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Conclusion</a:t>
            </a:r>
          </a:p>
          <a:p>
            <a:pPr>
              <a:defRPr/>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A position statement will be released on behalf of NHSE with socialisation to clarify the difference in levels of practice and identify the RPE/L areas to be considered by AEI programmes.</a:t>
            </a:r>
          </a:p>
          <a:p>
            <a:pPr>
              <a:defRPr/>
            </a:pPr>
            <a:endParaRPr lang="en-GB" sz="700" kern="100" dirty="0">
              <a:solidFill>
                <a:schemeClr val="tx1"/>
              </a:solidFill>
              <a:highlight>
                <a:srgbClr val="FFFFFF"/>
              </a:highlight>
              <a:ea typeface="Aptos" panose="020B0004020202020204" pitchFamily="34" charset="0"/>
              <a:cs typeface="Times New Roman" panose="02020603050405020304" pitchFamily="18" charset="0"/>
            </a:endParaRPr>
          </a:p>
          <a:p>
            <a:pPr>
              <a:defRPr/>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Transition through education and training and levels of practice should be supported and encouraged, through safe and effective RPE/L. This position statement will provide clarity to ensure those seeking transition to advanced practice do this safely.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GB" sz="7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5" name="Text Box 126">
            <a:extLst>
              <a:ext uri="{FF2B5EF4-FFF2-40B4-BE49-F238E27FC236}">
                <a16:creationId xmlns:a16="http://schemas.microsoft.com/office/drawing/2014/main" id="{A2F0B724-8B8D-4D81-BA5C-CE259340F3C4}"/>
              </a:ext>
            </a:extLst>
          </p:cNvPr>
          <p:cNvSpPr txBox="1">
            <a:spLocks noChangeArrowheads="1"/>
          </p:cNvSpPr>
          <p:nvPr/>
        </p:nvSpPr>
        <p:spPr bwMode="auto">
          <a:xfrm>
            <a:off x="6417136" y="2900164"/>
            <a:ext cx="2491383"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2.</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5885D131-AD8A-49CE-921E-84221811A3B2}"/>
              </a:ext>
            </a:extLst>
          </p:cNvPr>
          <p:cNvSpPr/>
          <p:nvPr/>
        </p:nvSpPr>
        <p:spPr bwMode="auto">
          <a:xfrm>
            <a:off x="5624245" y="844338"/>
            <a:ext cx="3365896" cy="199493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7" defTabSz="908050"/>
            <a:endParaRPr kumimoji="0" lang="en-GB" sz="2800" b="1" i="0" u="none" strike="noStrike" cap="none" normalizeH="0" baseline="0" dirty="0">
              <a:ln>
                <a:noFill/>
              </a:ln>
              <a:solidFill>
                <a:schemeClr val="tx1"/>
              </a:solidFill>
              <a:effectLst/>
              <a:latin typeface="Arial" pitchFamily="34" charset="0"/>
            </a:endParaRPr>
          </a:p>
        </p:txBody>
      </p:sp>
      <p:pic>
        <p:nvPicPr>
          <p:cNvPr id="3" name="Picture 2" descr="A white and purple sign with text&#10;&#10;Description automatically generated with medium confidence">
            <a:extLst>
              <a:ext uri="{FF2B5EF4-FFF2-40B4-BE49-F238E27FC236}">
                <a16:creationId xmlns:a16="http://schemas.microsoft.com/office/drawing/2014/main" id="{39B18BD3-BCF0-4F13-FDD5-C2A799D7C2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5823" y="4258153"/>
            <a:ext cx="1082879" cy="1082879"/>
          </a:xfrm>
          <a:prstGeom prst="rect">
            <a:avLst/>
          </a:prstGeom>
        </p:spPr>
      </p:pic>
      <p:pic>
        <p:nvPicPr>
          <p:cNvPr id="1026" name="Picture 2">
            <a:extLst>
              <a:ext uri="{FF2B5EF4-FFF2-40B4-BE49-F238E27FC236}">
                <a16:creationId xmlns:a16="http://schemas.microsoft.com/office/drawing/2014/main" id="{B8BD2C21-6476-6871-198F-38A82E8139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53" y="128991"/>
            <a:ext cx="1588041" cy="3156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3C996A8-1181-80F9-4EB0-FC95DE4BE01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56750" y="3055102"/>
            <a:ext cx="3859671" cy="1290071"/>
          </a:xfrm>
          <a:prstGeom prst="rect">
            <a:avLst/>
          </a:prstGeom>
          <a:noFill/>
          <a:ln>
            <a:noFill/>
          </a:ln>
        </p:spPr>
      </p:pic>
      <p:pic>
        <p:nvPicPr>
          <p:cNvPr id="13" name="Picture 12" descr="Coventry University logo">
            <a:extLst>
              <a:ext uri="{FF2B5EF4-FFF2-40B4-BE49-F238E27FC236}">
                <a16:creationId xmlns:a16="http://schemas.microsoft.com/office/drawing/2014/main" id="{45EFB3A6-1271-227D-05C5-6D7CB035964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4047" y="4603534"/>
            <a:ext cx="1588040" cy="443662"/>
          </a:xfrm>
          <a:prstGeom prst="rect">
            <a:avLst/>
          </a:prstGeom>
          <a:noFill/>
          <a:ln>
            <a:noFill/>
          </a:ln>
        </p:spPr>
      </p:pic>
      <p:pic>
        <p:nvPicPr>
          <p:cNvPr id="14" name="Picture 13" descr="University of Salford logo">
            <a:extLst>
              <a:ext uri="{FF2B5EF4-FFF2-40B4-BE49-F238E27FC236}">
                <a16:creationId xmlns:a16="http://schemas.microsoft.com/office/drawing/2014/main" id="{B97E7EB9-8A22-DC78-A56F-0426DE5B8F74}"/>
              </a:ext>
            </a:extLst>
          </p:cNvPr>
          <p:cNvPicPr>
            <a:picLocks noChangeAspect="1"/>
          </p:cNvPicPr>
          <p:nvPr/>
        </p:nvPicPr>
        <p:blipFill rotWithShape="1">
          <a:blip r:embed="rId11">
            <a:extLst>
              <a:ext uri="{28A0092B-C50C-407E-A947-70E740481C1C}">
                <a14:useLocalDpi xmlns:a14="http://schemas.microsoft.com/office/drawing/2010/main" val="0"/>
              </a:ext>
            </a:extLst>
          </a:blip>
          <a:srcRect t="27711" r="5799"/>
          <a:stretch/>
        </p:blipFill>
        <p:spPr bwMode="auto">
          <a:xfrm>
            <a:off x="1817094" y="4497932"/>
            <a:ext cx="1463386" cy="60332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8B939CD-3A01-6718-98A4-7460BF5B2BAE}"/>
              </a:ext>
            </a:extLst>
          </p:cNvPr>
          <p:cNvSpPr txBox="1"/>
          <p:nvPr/>
        </p:nvSpPr>
        <p:spPr>
          <a:xfrm>
            <a:off x="4412748" y="4821592"/>
            <a:ext cx="4731251" cy="369332"/>
          </a:xfrm>
          <a:prstGeom prst="rect">
            <a:avLst/>
          </a:prstGeom>
          <a:noFill/>
        </p:spPr>
        <p:txBody>
          <a:bodyPr wrap="square" rtlCol="0">
            <a:spAutoFit/>
          </a:bodyPr>
          <a:lstStyle/>
          <a:p>
            <a:r>
              <a:rPr lang="en-GB" sz="600" dirty="0">
                <a:hlinkClick r:id="rId12"/>
              </a:rPr>
              <a:t>https://www.hee.nhs.uk/sites/default/files/documents/Enhanced-Level%20Practice%20AHP%20Schema%20Combined%20-%20Final%20May%202024%20%5Bfor%20pdf%20website%20upload%5D.pdf</a:t>
            </a:r>
            <a:endParaRPr lang="en-GB" sz="600" dirty="0"/>
          </a:p>
          <a:p>
            <a:endParaRPr lang="en-GB" sz="600" dirty="0"/>
          </a:p>
        </p:txBody>
      </p:sp>
      <p:sp>
        <p:nvSpPr>
          <p:cNvPr id="6" name="Text Box 95">
            <a:extLst>
              <a:ext uri="{FF2B5EF4-FFF2-40B4-BE49-F238E27FC236}">
                <a16:creationId xmlns:a16="http://schemas.microsoft.com/office/drawing/2014/main" id="{9FD46B6D-C77F-1A6A-FEE3-BCF5DD50E051}"/>
              </a:ext>
            </a:extLst>
          </p:cNvPr>
          <p:cNvSpPr txBox="1">
            <a:spLocks noChangeArrowheads="1"/>
          </p:cNvSpPr>
          <p:nvPr/>
        </p:nvSpPr>
        <p:spPr bwMode="auto">
          <a:xfrm>
            <a:off x="5495627" y="4299162"/>
            <a:ext cx="3362788" cy="5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defRPr/>
            </a:pPr>
            <a:r>
              <a:rPr lang="en-US" altLang="en-US" sz="9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Acknowledgements</a:t>
            </a:r>
          </a:p>
          <a:p>
            <a:pPr>
              <a:defRPr/>
            </a:pPr>
            <a:r>
              <a:rPr lang="en-GB" altLang="en-US" sz="600" b="0" dirty="0">
                <a:solidFill>
                  <a:schemeClr val="tx1"/>
                </a:solidFill>
                <a:ea typeface="Open Sans" panose="020B0606030504020204" pitchFamily="34" charset="0"/>
                <a:cs typeface="Arial" panose="020B0604020202020204" pitchFamily="34" charset="0"/>
              </a:rPr>
              <a:t>Claire Arditto. National AHP Enhanced Practice Apprenticeship Programme Lead. Regional Head of Allied Health Professions North-East and Yorkshire</a:t>
            </a:r>
          </a:p>
          <a:p>
            <a:pPr>
              <a:defRPr/>
            </a:pPr>
            <a:endParaRPr lang="en-US" altLang="en-US" sz="8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AFA861A-68B5-7E8B-906F-F621103B67D4}"/>
              </a:ext>
            </a:extLst>
          </p:cNvPr>
          <p:cNvPicPr>
            <a:picLocks noChangeAspect="1"/>
          </p:cNvPicPr>
          <p:nvPr/>
        </p:nvPicPr>
        <p:blipFill>
          <a:blip r:embed="rId13"/>
          <a:stretch>
            <a:fillRect/>
          </a:stretch>
        </p:blipFill>
        <p:spPr>
          <a:xfrm>
            <a:off x="6019800" y="883671"/>
            <a:ext cx="2590800" cy="1877339"/>
          </a:xfrm>
          <a:prstGeom prst="rect">
            <a:avLst/>
          </a:prstGeom>
        </p:spPr>
      </p:pic>
      <p:pic>
        <p:nvPicPr>
          <p:cNvPr id="20" name="Audio 19">
            <a:hlinkClick r:id="" action="ppaction://media"/>
            <a:extLst>
              <a:ext uri="{FF2B5EF4-FFF2-40B4-BE49-F238E27FC236}">
                <a16:creationId xmlns:a16="http://schemas.microsoft.com/office/drawing/2014/main" id="{CB3D91FF-72F6-E208-7208-EE0470756717}"/>
              </a:ext>
            </a:extLst>
          </p:cNvPr>
          <p:cNvPicPr>
            <a:picLocks noChangeAspect="1"/>
          </p:cNvPicPr>
          <p:nvPr>
            <a:audioFile r:link="rId2"/>
            <p:extLst>
              <p:ext uri="{DAA4B4D4-6D71-4841-9C94-3DE7FCFB9230}">
                <p14:media xmlns:p14="http://schemas.microsoft.com/office/powerpoint/2010/main" r:embed="rId1"/>
              </p:ext>
            </p:extLst>
          </p:nvPr>
        </p:nvPicPr>
        <p:blipFill>
          <a:blip r:embed="rId14"/>
          <a:srcRect l="-76563" t="-76563" r="-76563" b="-76563"/>
          <a:stretch>
            <a:fillRect/>
          </a:stretch>
        </p:blipFill>
        <p:spPr>
          <a:xfrm>
            <a:off x="7539228" y="3538728"/>
            <a:ext cx="1543050" cy="15430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75602"/>
    </mc:Choice>
    <mc:Fallback xmlns="">
      <p:transition spd="slow" advTm="175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5EC42-FA97-3730-54D8-DF108454EC97}"/>
            </a:ext>
          </a:extLst>
        </p:cNvPr>
        <p:cNvGrpSpPr/>
        <p:nvPr/>
      </p:nvGrpSpPr>
      <p:grpSpPr>
        <a:xfrm>
          <a:off x="0" y="0"/>
          <a:ext cx="0" cy="0"/>
          <a:chOff x="0" y="0"/>
          <a:chExt cx="0" cy="0"/>
        </a:xfrm>
      </p:grpSpPr>
      <p:sp>
        <p:nvSpPr>
          <p:cNvPr id="4098" name="Text Box 2">
            <a:extLst>
              <a:ext uri="{FF2B5EF4-FFF2-40B4-BE49-F238E27FC236}">
                <a16:creationId xmlns:a16="http://schemas.microsoft.com/office/drawing/2014/main" id="{4F715DFE-383C-B1D0-AD22-21E01D8A9F9B}"/>
              </a:ext>
            </a:extLst>
          </p:cNvPr>
          <p:cNvSpPr txBox="1">
            <a:spLocks noChangeArrowheads="1"/>
          </p:cNvSpPr>
          <p:nvPr/>
        </p:nvSpPr>
        <p:spPr bwMode="auto">
          <a:xfrm>
            <a:off x="2209800" y="-59204"/>
            <a:ext cx="6553200" cy="107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80367" rIns="80367" bIns="8036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Sustainable provision of education in the transition from enhanced to advanced practice.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altLang="en-US" sz="1125" dirty="0">
              <a:solidFill>
                <a:srgbClr val="6223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9" name="Line 72">
            <a:extLst>
              <a:ext uri="{FF2B5EF4-FFF2-40B4-BE49-F238E27FC236}">
                <a16:creationId xmlns:a16="http://schemas.microsoft.com/office/drawing/2014/main" id="{B9EAF636-1014-F86A-3469-B1F730B1DC22}"/>
              </a:ext>
            </a:extLst>
          </p:cNvPr>
          <p:cNvSpPr>
            <a:spLocks noChangeShapeType="1"/>
          </p:cNvSpPr>
          <p:nvPr/>
        </p:nvSpPr>
        <p:spPr bwMode="auto">
          <a:xfrm>
            <a:off x="1434373" y="689570"/>
            <a:ext cx="0" cy="445393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583">
              <a:latin typeface="Open Sans" panose="020B0606030504020204" pitchFamily="34" charset="0"/>
              <a:ea typeface="Open Sans" panose="020B0606030504020204" pitchFamily="34" charset="0"/>
              <a:cs typeface="Open Sans" panose="020B0606030504020204" pitchFamily="34" charset="0"/>
            </a:endParaRPr>
          </a:p>
        </p:txBody>
      </p:sp>
      <p:sp>
        <p:nvSpPr>
          <p:cNvPr id="4100" name="Text Box 96">
            <a:extLst>
              <a:ext uri="{FF2B5EF4-FFF2-40B4-BE49-F238E27FC236}">
                <a16:creationId xmlns:a16="http://schemas.microsoft.com/office/drawing/2014/main" id="{14643AE2-2F3D-DBF7-FDD7-283BB9BF0A5B}"/>
              </a:ext>
            </a:extLst>
          </p:cNvPr>
          <p:cNvSpPr txBox="1">
            <a:spLocks noChangeArrowheads="1"/>
          </p:cNvSpPr>
          <p:nvPr/>
        </p:nvSpPr>
        <p:spPr bwMode="auto">
          <a:xfrm>
            <a:off x="153859" y="616616"/>
            <a:ext cx="8920747" cy="14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nSpc>
                <a:spcPct val="107000"/>
              </a:lnSpc>
              <a:spcBef>
                <a:spcPts val="1200"/>
              </a:spcBef>
              <a:spcAft>
                <a:spcPts val="800"/>
              </a:spcAft>
            </a:pPr>
            <a:r>
              <a:rPr lang="en-US" sz="700" b="1"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Melanie Clarkson.</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Sheffield Hallam University. </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m.clarkson@shu.ac.uk</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Louise Henstock. University of Salford</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l.henstock@salford.ac.uk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Dr Kim Stuart. Coventry University</a:t>
            </a:r>
            <a:r>
              <a:rPr lang="en-GB" sz="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ad5603@coventry.ac.uk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5" name="Text Box 304">
            <a:extLst>
              <a:ext uri="{FF2B5EF4-FFF2-40B4-BE49-F238E27FC236}">
                <a16:creationId xmlns:a16="http://schemas.microsoft.com/office/drawing/2014/main" id="{D25D2C21-F54F-7551-2786-8E6E3223F1A9}"/>
              </a:ext>
            </a:extLst>
          </p:cNvPr>
          <p:cNvSpPr txBox="1">
            <a:spLocks noChangeArrowheads="1"/>
          </p:cNvSpPr>
          <p:nvPr/>
        </p:nvSpPr>
        <p:spPr bwMode="auto">
          <a:xfrm>
            <a:off x="2818395" y="834204"/>
            <a:ext cx="2744205" cy="236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Development</a:t>
            </a:r>
            <a:endParaRPr lang="en-US" altLang="en-US" sz="7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a:p>
            <a:pPr>
              <a:lnSpc>
                <a:spcPct val="150000"/>
              </a:lnSpc>
              <a:spcAft>
                <a:spcPts val="800"/>
              </a:spcAft>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Provision of supportive documentation to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Upholding quality and safety of patient care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Mitigating and managing risk within education and training.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Meeting service needs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spcAft>
                <a:spcPts val="800"/>
              </a:spcAft>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Working within the professions and individual scope of practice </a:t>
            </a:r>
          </a:p>
          <a:p>
            <a:pPr>
              <a:spcAft>
                <a:spcPts val="800"/>
              </a:spcAft>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Through collaboration commissioned AEI and NHSE leads undertook work to provide supportive documentation of the RPE/L requirements from enhanced to advanced practice. This is of significance due to the risk of some provision and practitioners seeing advanced practice as enhanced with a dissertation and these are two very different levels of practice and therefore the transition should be more widely considered. </a:t>
            </a: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r>
              <a:rPr lang="en-US" altLang="en-US" sz="9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rPr>
              <a:t> </a:t>
            </a:r>
          </a:p>
        </p:txBody>
      </p:sp>
      <p:sp>
        <p:nvSpPr>
          <p:cNvPr id="4108" name="Text Box 3">
            <a:extLst>
              <a:ext uri="{FF2B5EF4-FFF2-40B4-BE49-F238E27FC236}">
                <a16:creationId xmlns:a16="http://schemas.microsoft.com/office/drawing/2014/main" id="{6A106EFE-DC44-E35D-75CF-7BA36CD4784F}"/>
              </a:ext>
            </a:extLst>
          </p:cNvPr>
          <p:cNvSpPr txBox="1">
            <a:spLocks noChangeArrowheads="1"/>
          </p:cNvSpPr>
          <p:nvPr/>
        </p:nvSpPr>
        <p:spPr bwMode="auto">
          <a:xfrm>
            <a:off x="285585" y="766386"/>
            <a:ext cx="2447352" cy="371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1000" dirty="0">
                <a:solidFill>
                  <a:srgbClr val="009AD0"/>
                </a:solidFill>
                <a:latin typeface="DIN Pro Cond Medium" panose="02000506030000020004"/>
                <a:ea typeface="Open Sans" panose="020B0606030504020204" pitchFamily="34" charset="0"/>
                <a:cs typeface="Open Sans" panose="020B0606030504020204" pitchFamily="34" charset="0"/>
              </a:rPr>
              <a:t>Introduction </a:t>
            </a:r>
            <a:endParaRPr lang="en-US" altLang="en-US" sz="800" dirty="0">
              <a:solidFill>
                <a:srgbClr val="009AD0"/>
              </a:solidFill>
              <a:latin typeface="DIN Pro Cond Medium" panose="02000506030000020004"/>
              <a:ea typeface="Open Sans" panose="020B0606030504020204" pitchFamily="34" charset="0"/>
              <a:cs typeface="Open Sans" panose="020B0606030504020204" pitchFamily="34" charset="0"/>
            </a:endParaRPr>
          </a:p>
          <a:p>
            <a:pPr>
              <a:defRPr/>
            </a:pPr>
            <a:endParaRPr lang="en-US" altLang="en-US" sz="800" dirty="0">
              <a:solidFill>
                <a:srgbClr val="2E5E29"/>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dirty="0">
                <a:solidFill>
                  <a:schemeClr val="tx1"/>
                </a:solidFill>
              </a:rPr>
              <a:t>Enhanced practice is a valued level of practice, however, for some individuals, it may also be part of professional development towards advanced practice. It is acknowledged that there will be progression within these two levels of practice requiring the Academic Education Institution (AEI) to be able to work with individuals, employers, institutional policy, and regulatory frameworks to manage the consideration of the learning journey effectively. </a:t>
            </a:r>
          </a:p>
          <a:p>
            <a:pPr>
              <a:lnSpc>
                <a:spcPct val="115000"/>
              </a:lnSpc>
              <a:spcAft>
                <a:spcPts val="800"/>
              </a:spcAft>
            </a:pPr>
            <a:r>
              <a:rPr lang="en-GB" sz="700" dirty="0">
                <a:solidFill>
                  <a:schemeClr val="tx1"/>
                </a:solidFill>
              </a:rPr>
              <a:t>Academic, and clinical levels of practice are two very different entities. It is important to recognise therefore how Level 7 learning supports the development and application of individual practitioners’ professional knowledge and skills in differentiating the two levels of practice.  It is essential that robust and rigorous recognition of prior experience/ learning (RPE/L) should be enacted to uphold the quality of education to enable quality of education</a:t>
            </a:r>
            <a:r>
              <a:rPr lang="en-GB" sz="700" dirty="0">
                <a:solidFill>
                  <a:schemeClr val="tx1"/>
                </a:solidFill>
                <a:effectLst/>
              </a:rPr>
              <a:t> </a:t>
            </a:r>
            <a:r>
              <a:rPr lang="en-GB" sz="700" dirty="0">
                <a:solidFill>
                  <a:schemeClr val="tx1"/>
                </a:solidFill>
              </a:rPr>
              <a:t>and training, in line with academic procedures within the transition toward advanced-level awards.  </a:t>
            </a:r>
          </a:p>
          <a:p>
            <a:pPr>
              <a:lnSpc>
                <a:spcPct val="115000"/>
              </a:lnSpc>
              <a:spcAft>
                <a:spcPts val="800"/>
              </a:spcAft>
            </a:pPr>
            <a:r>
              <a:rPr lang="en-GB" sz="700" dirty="0">
                <a:solidFill>
                  <a:schemeClr val="tx1"/>
                </a:solidFill>
              </a:rPr>
              <a:t>The development of guidance is to support AEI in considering RPE/L within the development and management of enhanced/advanced practice educational provision. In doing so wider consideration of the implications of these decisions is reflected</a:t>
            </a:r>
            <a:endParaRPr lang="en-US" altLang="en-US" sz="700" dirty="0">
              <a:solidFill>
                <a:schemeClr val="tx1"/>
              </a:solidFill>
              <a:latin typeface="DIN Pro Cond Medium" panose="02000506030000020004"/>
              <a:ea typeface="Open Sans" panose="020B0606030504020204" pitchFamily="34" charset="0"/>
              <a:cs typeface="Open Sans" panose="020B0606030504020204" pitchFamily="34" charset="0"/>
            </a:endParaRPr>
          </a:p>
        </p:txBody>
      </p:sp>
      <p:sp>
        <p:nvSpPr>
          <p:cNvPr id="4109" name="Text Box 126">
            <a:extLst>
              <a:ext uri="{FF2B5EF4-FFF2-40B4-BE49-F238E27FC236}">
                <a16:creationId xmlns:a16="http://schemas.microsoft.com/office/drawing/2014/main" id="{0DFFC9BF-DE9D-A4AB-49C5-062C914D3E10}"/>
              </a:ext>
            </a:extLst>
          </p:cNvPr>
          <p:cNvSpPr txBox="1">
            <a:spLocks noChangeArrowheads="1"/>
          </p:cNvSpPr>
          <p:nvPr/>
        </p:nvSpPr>
        <p:spPr bwMode="auto">
          <a:xfrm>
            <a:off x="3316339" y="4353826"/>
            <a:ext cx="2491383"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1. AHPs Capability Development</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1" name="Text Box 238">
            <a:extLst>
              <a:ext uri="{FF2B5EF4-FFF2-40B4-BE49-F238E27FC236}">
                <a16:creationId xmlns:a16="http://schemas.microsoft.com/office/drawing/2014/main" id="{55DAFA31-F67C-CCF3-7C28-A79364129371}"/>
              </a:ext>
            </a:extLst>
          </p:cNvPr>
          <p:cNvSpPr txBox="1">
            <a:spLocks noChangeArrowheads="1"/>
          </p:cNvSpPr>
          <p:nvPr/>
        </p:nvSpPr>
        <p:spPr bwMode="auto">
          <a:xfrm>
            <a:off x="4458702" y="4603534"/>
            <a:ext cx="4615904" cy="64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80367">
            <a:spAutoFit/>
          </a:bodyPr>
          <a:lstStyle>
            <a:lvl1pPr marL="877888" indent="-877888"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References</a:t>
            </a:r>
          </a:p>
          <a:p>
            <a:pPr>
              <a:defRPr/>
            </a:pPr>
            <a:r>
              <a:rPr lang="en-GB" sz="600" b="1" kern="1400" dirty="0">
                <a:solidFill>
                  <a:schemeClr val="tx1"/>
                </a:solidFill>
                <a:effectLst/>
                <a:latin typeface="Arial" panose="020B0604020202020204" pitchFamily="34" charset="0"/>
              </a:rPr>
              <a:t>NHS England (2024) Allied Health Professions Enhanced Level Practice Schemas with Model Curricula. </a:t>
            </a:r>
          </a:p>
          <a:p>
            <a:pPr>
              <a:defRPr/>
            </a:pPr>
            <a:endParaRPr lang="en-US" altLang="en-US" sz="1000" dirty="0">
              <a:solidFill>
                <a:schemeClr val="tx1"/>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3" name="Text Box 401">
            <a:extLst>
              <a:ext uri="{FF2B5EF4-FFF2-40B4-BE49-F238E27FC236}">
                <a16:creationId xmlns:a16="http://schemas.microsoft.com/office/drawing/2014/main" id="{5B046767-E25A-6BF6-0DE6-86EA95405A41}"/>
              </a:ext>
            </a:extLst>
          </p:cNvPr>
          <p:cNvSpPr txBox="1">
            <a:spLocks noChangeArrowheads="1"/>
          </p:cNvSpPr>
          <p:nvPr/>
        </p:nvSpPr>
        <p:spPr bwMode="auto">
          <a:xfrm>
            <a:off x="6402087" y="2952411"/>
            <a:ext cx="2521479" cy="158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184" tIns="7957" rIns="80367"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Conclusion</a:t>
            </a:r>
          </a:p>
          <a:p>
            <a:pPr>
              <a:defRPr/>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A position statement will be released on behalf of NHSE with socialisation to clarify the difference in levels of practice and identify the RPE/L areas to be considered by AEI programmes.</a:t>
            </a:r>
          </a:p>
          <a:p>
            <a:pPr>
              <a:defRPr/>
            </a:pPr>
            <a:endParaRPr lang="en-GB" sz="700" kern="100" dirty="0">
              <a:solidFill>
                <a:schemeClr val="tx1"/>
              </a:solidFill>
              <a:highlight>
                <a:srgbClr val="FFFFFF"/>
              </a:highlight>
              <a:ea typeface="Aptos" panose="020B0004020202020204" pitchFamily="34" charset="0"/>
              <a:cs typeface="Times New Roman" panose="02020603050405020304" pitchFamily="18" charset="0"/>
            </a:endParaRPr>
          </a:p>
          <a:p>
            <a:pPr>
              <a:defRPr/>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Transition through education and training and levels of practice should be supported and encouraged, through safe and effective RPE/L. This position statement will provide clarity to ensure those seeking transition to advanced practice do this safely.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GB" sz="7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5" name="Text Box 126">
            <a:extLst>
              <a:ext uri="{FF2B5EF4-FFF2-40B4-BE49-F238E27FC236}">
                <a16:creationId xmlns:a16="http://schemas.microsoft.com/office/drawing/2014/main" id="{947DC432-06DE-241E-4BB3-3CF1806F9915}"/>
              </a:ext>
            </a:extLst>
          </p:cNvPr>
          <p:cNvSpPr txBox="1">
            <a:spLocks noChangeArrowheads="1"/>
          </p:cNvSpPr>
          <p:nvPr/>
        </p:nvSpPr>
        <p:spPr bwMode="auto">
          <a:xfrm>
            <a:off x="6417136" y="2900164"/>
            <a:ext cx="2491383"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2.</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D7D5947C-A5FB-51EB-C636-742E75402B24}"/>
              </a:ext>
            </a:extLst>
          </p:cNvPr>
          <p:cNvSpPr/>
          <p:nvPr/>
        </p:nvSpPr>
        <p:spPr bwMode="auto">
          <a:xfrm>
            <a:off x="5624245" y="844338"/>
            <a:ext cx="3365896" cy="199493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7" defTabSz="908050"/>
            <a:endParaRPr kumimoji="0" lang="en-GB" sz="2800" b="1" i="0" u="none" strike="noStrike" cap="none" normalizeH="0" baseline="0" dirty="0">
              <a:ln>
                <a:noFill/>
              </a:ln>
              <a:solidFill>
                <a:schemeClr val="tx1"/>
              </a:solidFill>
              <a:effectLst/>
              <a:latin typeface="Arial" pitchFamily="34" charset="0"/>
            </a:endParaRPr>
          </a:p>
        </p:txBody>
      </p:sp>
      <p:pic>
        <p:nvPicPr>
          <p:cNvPr id="3" name="Picture 2" descr="A white and purple sign with text&#10;&#10;Description automatically generated with medium confidence">
            <a:extLst>
              <a:ext uri="{FF2B5EF4-FFF2-40B4-BE49-F238E27FC236}">
                <a16:creationId xmlns:a16="http://schemas.microsoft.com/office/drawing/2014/main" id="{0E315CE8-3E0B-1E60-1D8F-D3616D682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5823" y="4258153"/>
            <a:ext cx="1082879" cy="1082879"/>
          </a:xfrm>
          <a:prstGeom prst="rect">
            <a:avLst/>
          </a:prstGeom>
        </p:spPr>
      </p:pic>
      <p:pic>
        <p:nvPicPr>
          <p:cNvPr id="1026" name="Picture 2">
            <a:extLst>
              <a:ext uri="{FF2B5EF4-FFF2-40B4-BE49-F238E27FC236}">
                <a16:creationId xmlns:a16="http://schemas.microsoft.com/office/drawing/2014/main" id="{4F9A68E9-2323-C599-B082-81CCB114B0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53" y="128991"/>
            <a:ext cx="1588041" cy="3156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C30AAEB-B796-9210-4308-012D5571D62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56750" y="3055102"/>
            <a:ext cx="3859671" cy="1290071"/>
          </a:xfrm>
          <a:prstGeom prst="rect">
            <a:avLst/>
          </a:prstGeom>
          <a:noFill/>
          <a:ln>
            <a:noFill/>
          </a:ln>
        </p:spPr>
      </p:pic>
      <p:pic>
        <p:nvPicPr>
          <p:cNvPr id="13" name="Picture 12" descr="Coventry University logo">
            <a:extLst>
              <a:ext uri="{FF2B5EF4-FFF2-40B4-BE49-F238E27FC236}">
                <a16:creationId xmlns:a16="http://schemas.microsoft.com/office/drawing/2014/main" id="{B0D43713-8083-15D9-72B5-D04B5D517BF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4047" y="4603534"/>
            <a:ext cx="1588040" cy="443662"/>
          </a:xfrm>
          <a:prstGeom prst="rect">
            <a:avLst/>
          </a:prstGeom>
          <a:noFill/>
          <a:ln>
            <a:noFill/>
          </a:ln>
        </p:spPr>
      </p:pic>
      <p:pic>
        <p:nvPicPr>
          <p:cNvPr id="14" name="Picture 13" descr="University of Salford logo">
            <a:extLst>
              <a:ext uri="{FF2B5EF4-FFF2-40B4-BE49-F238E27FC236}">
                <a16:creationId xmlns:a16="http://schemas.microsoft.com/office/drawing/2014/main" id="{2759DB3B-14D6-0025-34DA-4C979A432A68}"/>
              </a:ext>
            </a:extLst>
          </p:cNvPr>
          <p:cNvPicPr>
            <a:picLocks noChangeAspect="1"/>
          </p:cNvPicPr>
          <p:nvPr/>
        </p:nvPicPr>
        <p:blipFill rotWithShape="1">
          <a:blip r:embed="rId9">
            <a:extLst>
              <a:ext uri="{28A0092B-C50C-407E-A947-70E740481C1C}">
                <a14:useLocalDpi xmlns:a14="http://schemas.microsoft.com/office/drawing/2010/main" val="0"/>
              </a:ext>
            </a:extLst>
          </a:blip>
          <a:srcRect t="27711" r="5799"/>
          <a:stretch/>
        </p:blipFill>
        <p:spPr bwMode="auto">
          <a:xfrm>
            <a:off x="1817094" y="4497932"/>
            <a:ext cx="1463386" cy="60332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198040F4-5262-E152-F8D0-E9AD0E7B12C2}"/>
              </a:ext>
            </a:extLst>
          </p:cNvPr>
          <p:cNvSpPr txBox="1"/>
          <p:nvPr/>
        </p:nvSpPr>
        <p:spPr>
          <a:xfrm>
            <a:off x="4412748" y="4821592"/>
            <a:ext cx="4731251" cy="369332"/>
          </a:xfrm>
          <a:prstGeom prst="rect">
            <a:avLst/>
          </a:prstGeom>
          <a:noFill/>
        </p:spPr>
        <p:txBody>
          <a:bodyPr wrap="square" rtlCol="0">
            <a:spAutoFit/>
          </a:bodyPr>
          <a:lstStyle/>
          <a:p>
            <a:r>
              <a:rPr lang="en-GB" sz="600" dirty="0">
                <a:hlinkClick r:id="rId10"/>
              </a:rPr>
              <a:t>https://www.hee.nhs.uk/sites/default/files/documents/Enhanced-Level%20Practice%20AHP%20Schema%20Combined%20-%20Final%20May%202024%20%5Bfor%20pdf%20website%20upload%5D.pdf</a:t>
            </a:r>
            <a:endParaRPr lang="en-GB" sz="600" dirty="0"/>
          </a:p>
          <a:p>
            <a:endParaRPr lang="en-GB" sz="600" dirty="0"/>
          </a:p>
        </p:txBody>
      </p:sp>
      <p:sp>
        <p:nvSpPr>
          <p:cNvPr id="6" name="Text Box 95">
            <a:extLst>
              <a:ext uri="{FF2B5EF4-FFF2-40B4-BE49-F238E27FC236}">
                <a16:creationId xmlns:a16="http://schemas.microsoft.com/office/drawing/2014/main" id="{0348ED6E-6B4B-3A3D-73C2-6540F03C6C4A}"/>
              </a:ext>
            </a:extLst>
          </p:cNvPr>
          <p:cNvSpPr txBox="1">
            <a:spLocks noChangeArrowheads="1"/>
          </p:cNvSpPr>
          <p:nvPr/>
        </p:nvSpPr>
        <p:spPr bwMode="auto">
          <a:xfrm>
            <a:off x="5495627" y="4299162"/>
            <a:ext cx="3362788" cy="5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defRPr/>
            </a:pPr>
            <a:r>
              <a:rPr lang="en-US" altLang="en-US" sz="9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Acknowledgements</a:t>
            </a:r>
          </a:p>
          <a:p>
            <a:pPr>
              <a:defRPr/>
            </a:pPr>
            <a:r>
              <a:rPr lang="en-GB" altLang="en-US" sz="600" b="0" dirty="0">
                <a:solidFill>
                  <a:schemeClr val="tx1"/>
                </a:solidFill>
                <a:ea typeface="Open Sans" panose="020B0606030504020204" pitchFamily="34" charset="0"/>
                <a:cs typeface="Arial" panose="020B0604020202020204" pitchFamily="34" charset="0"/>
              </a:rPr>
              <a:t>Claire Arditto. National AHP Enhanced Practice Apprenticeship Programme Lead. Regional Head of Allied Health Professions North-East and Yorkshire</a:t>
            </a:r>
          </a:p>
          <a:p>
            <a:pPr>
              <a:defRPr/>
            </a:pPr>
            <a:endParaRPr lang="en-US" altLang="en-US" sz="8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9564AE0-5A02-F59C-D94F-09FB1697D163}"/>
              </a:ext>
            </a:extLst>
          </p:cNvPr>
          <p:cNvPicPr>
            <a:picLocks noChangeAspect="1"/>
          </p:cNvPicPr>
          <p:nvPr/>
        </p:nvPicPr>
        <p:blipFill>
          <a:blip r:embed="rId11"/>
          <a:stretch>
            <a:fillRect/>
          </a:stretch>
        </p:blipFill>
        <p:spPr>
          <a:xfrm>
            <a:off x="6019800" y="883671"/>
            <a:ext cx="2590800" cy="1877339"/>
          </a:xfrm>
          <a:prstGeom prst="rect">
            <a:avLst/>
          </a:prstGeom>
        </p:spPr>
      </p:pic>
    </p:spTree>
    <p:extLst>
      <p:ext uri="{BB962C8B-B14F-4D97-AF65-F5344CB8AC3E}">
        <p14:creationId xmlns:p14="http://schemas.microsoft.com/office/powerpoint/2010/main" val="344007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73952-FB97-26D9-5973-8934B4563940}"/>
            </a:ext>
          </a:extLst>
        </p:cNvPr>
        <p:cNvGrpSpPr/>
        <p:nvPr/>
      </p:nvGrpSpPr>
      <p:grpSpPr>
        <a:xfrm>
          <a:off x="0" y="0"/>
          <a:ext cx="0" cy="0"/>
          <a:chOff x="0" y="0"/>
          <a:chExt cx="0" cy="0"/>
        </a:xfrm>
      </p:grpSpPr>
      <p:sp>
        <p:nvSpPr>
          <p:cNvPr id="4098" name="Text Box 2">
            <a:extLst>
              <a:ext uri="{FF2B5EF4-FFF2-40B4-BE49-F238E27FC236}">
                <a16:creationId xmlns:a16="http://schemas.microsoft.com/office/drawing/2014/main" id="{80953E97-B7A0-0B3D-F15E-9F5B834444C9}"/>
              </a:ext>
            </a:extLst>
          </p:cNvPr>
          <p:cNvSpPr txBox="1">
            <a:spLocks noChangeArrowheads="1"/>
          </p:cNvSpPr>
          <p:nvPr/>
        </p:nvSpPr>
        <p:spPr bwMode="auto">
          <a:xfrm>
            <a:off x="2209800" y="-59204"/>
            <a:ext cx="6553200" cy="107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80367" rIns="80367" bIns="8036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lnSpc>
                <a:spcPct val="115000"/>
              </a:lnSpc>
              <a:spcAft>
                <a:spcPts val="800"/>
              </a:spcAft>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Sustainable provision of education in the transition from enhanced to advanced practice.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en-US" altLang="en-US" sz="1125" dirty="0">
              <a:solidFill>
                <a:srgbClr val="62231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9" name="Line 72">
            <a:extLst>
              <a:ext uri="{FF2B5EF4-FFF2-40B4-BE49-F238E27FC236}">
                <a16:creationId xmlns:a16="http://schemas.microsoft.com/office/drawing/2014/main" id="{A5007FFC-24D4-DE42-16FB-B77991A2B4DD}"/>
              </a:ext>
            </a:extLst>
          </p:cNvPr>
          <p:cNvSpPr>
            <a:spLocks noChangeShapeType="1"/>
          </p:cNvSpPr>
          <p:nvPr/>
        </p:nvSpPr>
        <p:spPr bwMode="auto">
          <a:xfrm>
            <a:off x="1434373" y="689570"/>
            <a:ext cx="0" cy="4453930"/>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583">
              <a:latin typeface="Open Sans" panose="020B0606030504020204" pitchFamily="34" charset="0"/>
              <a:ea typeface="Open Sans" panose="020B0606030504020204" pitchFamily="34" charset="0"/>
              <a:cs typeface="Open Sans" panose="020B0606030504020204" pitchFamily="34" charset="0"/>
            </a:endParaRPr>
          </a:p>
        </p:txBody>
      </p:sp>
      <p:sp>
        <p:nvSpPr>
          <p:cNvPr id="4100" name="Text Box 96">
            <a:extLst>
              <a:ext uri="{FF2B5EF4-FFF2-40B4-BE49-F238E27FC236}">
                <a16:creationId xmlns:a16="http://schemas.microsoft.com/office/drawing/2014/main" id="{756B63C2-7A1A-805C-30E3-CAE437B1CF14}"/>
              </a:ext>
            </a:extLst>
          </p:cNvPr>
          <p:cNvSpPr txBox="1">
            <a:spLocks noChangeArrowheads="1"/>
          </p:cNvSpPr>
          <p:nvPr/>
        </p:nvSpPr>
        <p:spPr bwMode="auto">
          <a:xfrm>
            <a:off x="153859" y="616616"/>
            <a:ext cx="8920747" cy="14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665" tIns="7957" rIns="73665"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nSpc>
                <a:spcPct val="107000"/>
              </a:lnSpc>
              <a:spcBef>
                <a:spcPts val="1200"/>
              </a:spcBef>
              <a:spcAft>
                <a:spcPts val="800"/>
              </a:spcAft>
            </a:pPr>
            <a:r>
              <a:rPr lang="en-US" sz="700" b="1"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Melanie Clarkson.</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Sheffield Hallam University. </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m.clarkson@shu.ac.uk</a:t>
            </a:r>
            <a:r>
              <a:rPr lang="en-US" sz="700" u="sng"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Louise Henstock. University of Salford</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l.henstock@salford.ac.uk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Dr Kim Stuart. Coventry University</a:t>
            </a:r>
            <a:r>
              <a:rPr lang="en-GB" sz="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ad5603@coventry.ac.uk</a:t>
            </a:r>
            <a:r>
              <a:rPr lang="en-GB" sz="7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US" altLang="en-US" sz="7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05" name="Text Box 304">
            <a:extLst>
              <a:ext uri="{FF2B5EF4-FFF2-40B4-BE49-F238E27FC236}">
                <a16:creationId xmlns:a16="http://schemas.microsoft.com/office/drawing/2014/main" id="{4296A384-E5E7-D365-6226-E7E9926BCBFD}"/>
              </a:ext>
            </a:extLst>
          </p:cNvPr>
          <p:cNvSpPr txBox="1">
            <a:spLocks noChangeArrowheads="1"/>
          </p:cNvSpPr>
          <p:nvPr/>
        </p:nvSpPr>
        <p:spPr bwMode="auto">
          <a:xfrm>
            <a:off x="2818395" y="834204"/>
            <a:ext cx="2744205" cy="236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Development</a:t>
            </a:r>
            <a:endParaRPr lang="en-US" altLang="en-US" sz="7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a:p>
            <a:pPr>
              <a:lnSpc>
                <a:spcPct val="150000"/>
              </a:lnSpc>
              <a:spcAft>
                <a:spcPts val="800"/>
              </a:spcAft>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Provision of supportive documentation to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Upholding quality and safety of patient care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Mitigating and managing risk within education and training.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Meeting service needs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spcAft>
                <a:spcPts val="800"/>
              </a:spcAft>
              <a:buFont typeface="Arial" panose="020B0604020202020204" pitchFamily="34" charset="0"/>
              <a:buChar char="•"/>
            </a:pP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Working within the professions and individual scope of practice </a:t>
            </a:r>
          </a:p>
          <a:p>
            <a:pPr>
              <a:spcAft>
                <a:spcPts val="800"/>
              </a:spcAft>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Through collaboration commissioned AEI and NHSE leads undertook work to provide supportive documentation of the RPE/L requirements from enhanced to advanced practice. This is of significance due to the risk of some provision and practitioners seeing advanced practice as enhanced with a dissertation and these are two very different levels of practice and therefore the transition should be more widely considered. </a:t>
            </a:r>
            <a:r>
              <a:rPr lang="en-GB" sz="700" kern="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r>
              <a:rPr lang="en-US" altLang="en-US" sz="9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rPr>
              <a:t> </a:t>
            </a:r>
          </a:p>
        </p:txBody>
      </p:sp>
      <p:sp>
        <p:nvSpPr>
          <p:cNvPr id="4108" name="Text Box 3">
            <a:extLst>
              <a:ext uri="{FF2B5EF4-FFF2-40B4-BE49-F238E27FC236}">
                <a16:creationId xmlns:a16="http://schemas.microsoft.com/office/drawing/2014/main" id="{6C3161FA-C4BA-B172-0869-3DAC7F6E523B}"/>
              </a:ext>
            </a:extLst>
          </p:cNvPr>
          <p:cNvSpPr txBox="1">
            <a:spLocks noChangeArrowheads="1"/>
          </p:cNvSpPr>
          <p:nvPr/>
        </p:nvSpPr>
        <p:spPr bwMode="auto">
          <a:xfrm>
            <a:off x="285585" y="766386"/>
            <a:ext cx="2447352" cy="371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367" tIns="7957" rIns="40184"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defRPr/>
            </a:pPr>
            <a:r>
              <a:rPr lang="en-US" altLang="en-US" sz="1000" dirty="0">
                <a:solidFill>
                  <a:srgbClr val="009AD0"/>
                </a:solidFill>
                <a:latin typeface="DIN Pro Cond Medium" panose="02000506030000020004"/>
                <a:ea typeface="Open Sans" panose="020B0606030504020204" pitchFamily="34" charset="0"/>
                <a:cs typeface="Open Sans" panose="020B0606030504020204" pitchFamily="34" charset="0"/>
              </a:rPr>
              <a:t>Introduction </a:t>
            </a:r>
            <a:endParaRPr lang="en-US" altLang="en-US" sz="800" dirty="0">
              <a:solidFill>
                <a:srgbClr val="009AD0"/>
              </a:solidFill>
              <a:latin typeface="DIN Pro Cond Medium" panose="02000506030000020004"/>
              <a:ea typeface="Open Sans" panose="020B0606030504020204" pitchFamily="34" charset="0"/>
              <a:cs typeface="Open Sans" panose="020B0606030504020204" pitchFamily="34" charset="0"/>
            </a:endParaRPr>
          </a:p>
          <a:p>
            <a:pPr>
              <a:defRPr/>
            </a:pPr>
            <a:endParaRPr lang="en-US" altLang="en-US" sz="800" dirty="0">
              <a:solidFill>
                <a:srgbClr val="2E5E29"/>
              </a:solidFill>
              <a:latin typeface="DIN Pro Cond Medium" panose="02000506030000020004"/>
              <a:ea typeface="Open Sans" panose="020B0606030504020204" pitchFamily="34" charset="0"/>
              <a:cs typeface="Open Sans" panose="020B0606030504020204" pitchFamily="34" charset="0"/>
            </a:endParaRPr>
          </a:p>
          <a:p>
            <a:pPr>
              <a:lnSpc>
                <a:spcPct val="115000"/>
              </a:lnSpc>
              <a:spcAft>
                <a:spcPts val="800"/>
              </a:spcAft>
            </a:pPr>
            <a:r>
              <a:rPr lang="en-GB" sz="700" dirty="0">
                <a:solidFill>
                  <a:schemeClr val="tx1"/>
                </a:solidFill>
              </a:rPr>
              <a:t>Enhanced practice is a valued level of practice, however, for some individuals, it may also be part of professional development towards advanced practice. It is acknowledged that there will be progression within these two levels of practice requiring the Academic Education Institution (AEI) to be able to work with individuals, employers, institutional policy, and regulatory frameworks to manage the consideration of the learning journey effectively. </a:t>
            </a:r>
          </a:p>
          <a:p>
            <a:pPr>
              <a:lnSpc>
                <a:spcPct val="115000"/>
              </a:lnSpc>
              <a:spcAft>
                <a:spcPts val="800"/>
              </a:spcAft>
            </a:pPr>
            <a:r>
              <a:rPr lang="en-GB" sz="700" dirty="0">
                <a:solidFill>
                  <a:schemeClr val="tx1"/>
                </a:solidFill>
              </a:rPr>
              <a:t>Academic, and clinical levels of practice are two very different entities. It is important to recognise therefore how Level 7 learning supports the development and application of individual practitioners’ professional knowledge and skills in differentiating the two levels of practice.  It is essential that robust and rigorous recognition of prior experience/ learning (RPE/L) should be enacted to uphold the quality of education to enable quality of education</a:t>
            </a:r>
            <a:r>
              <a:rPr lang="en-GB" sz="700" dirty="0">
                <a:solidFill>
                  <a:schemeClr val="tx1"/>
                </a:solidFill>
                <a:effectLst/>
              </a:rPr>
              <a:t> </a:t>
            </a:r>
            <a:r>
              <a:rPr lang="en-GB" sz="700" dirty="0">
                <a:solidFill>
                  <a:schemeClr val="tx1"/>
                </a:solidFill>
              </a:rPr>
              <a:t>and training, in line with academic procedures within the transition toward advanced-level awards.  </a:t>
            </a:r>
          </a:p>
          <a:p>
            <a:pPr>
              <a:lnSpc>
                <a:spcPct val="115000"/>
              </a:lnSpc>
              <a:spcAft>
                <a:spcPts val="800"/>
              </a:spcAft>
            </a:pPr>
            <a:r>
              <a:rPr lang="en-GB" sz="700" dirty="0">
                <a:solidFill>
                  <a:schemeClr val="tx1"/>
                </a:solidFill>
              </a:rPr>
              <a:t>The development of guidance is to support AEI in considering RPE/L within the development and management of enhanced/advanced practice educational provision. In doing so wider consideration of the implications of these decisions is reflected</a:t>
            </a:r>
            <a:endParaRPr lang="en-US" altLang="en-US" sz="700" dirty="0">
              <a:solidFill>
                <a:schemeClr val="tx1"/>
              </a:solidFill>
              <a:latin typeface="DIN Pro Cond Medium" panose="02000506030000020004"/>
              <a:ea typeface="Open Sans" panose="020B0606030504020204" pitchFamily="34" charset="0"/>
              <a:cs typeface="Open Sans" panose="020B0606030504020204" pitchFamily="34" charset="0"/>
            </a:endParaRPr>
          </a:p>
        </p:txBody>
      </p:sp>
      <p:sp>
        <p:nvSpPr>
          <p:cNvPr id="4109" name="Text Box 126">
            <a:extLst>
              <a:ext uri="{FF2B5EF4-FFF2-40B4-BE49-F238E27FC236}">
                <a16:creationId xmlns:a16="http://schemas.microsoft.com/office/drawing/2014/main" id="{5BE94DC6-D19C-56EF-A946-0F07E4028BCE}"/>
              </a:ext>
            </a:extLst>
          </p:cNvPr>
          <p:cNvSpPr txBox="1">
            <a:spLocks noChangeArrowheads="1"/>
          </p:cNvSpPr>
          <p:nvPr/>
        </p:nvSpPr>
        <p:spPr bwMode="auto">
          <a:xfrm>
            <a:off x="3316339" y="4353826"/>
            <a:ext cx="2491383"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1. AHPs Capability Development</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1" name="Text Box 238">
            <a:extLst>
              <a:ext uri="{FF2B5EF4-FFF2-40B4-BE49-F238E27FC236}">
                <a16:creationId xmlns:a16="http://schemas.microsoft.com/office/drawing/2014/main" id="{4324BD77-F92B-2C69-857D-E23AED3815BE}"/>
              </a:ext>
            </a:extLst>
          </p:cNvPr>
          <p:cNvSpPr txBox="1">
            <a:spLocks noChangeArrowheads="1"/>
          </p:cNvSpPr>
          <p:nvPr/>
        </p:nvSpPr>
        <p:spPr bwMode="auto">
          <a:xfrm>
            <a:off x="4458702" y="4603534"/>
            <a:ext cx="4615904" cy="64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80367">
            <a:spAutoFit/>
          </a:bodyPr>
          <a:lstStyle>
            <a:lvl1pPr marL="877888" indent="-877888"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References</a:t>
            </a:r>
          </a:p>
          <a:p>
            <a:pPr>
              <a:defRPr/>
            </a:pPr>
            <a:r>
              <a:rPr lang="en-GB" sz="600" b="1" kern="1400" dirty="0">
                <a:solidFill>
                  <a:schemeClr val="tx1"/>
                </a:solidFill>
                <a:effectLst/>
                <a:latin typeface="Arial" panose="020B0604020202020204" pitchFamily="34" charset="0"/>
              </a:rPr>
              <a:t>NHS England (2024) Allied Health Professions Enhanced Level Practice Schemas with Model Curricula. </a:t>
            </a:r>
          </a:p>
          <a:p>
            <a:pPr>
              <a:defRPr/>
            </a:pPr>
            <a:endParaRPr lang="en-US" altLang="en-US" sz="1000" dirty="0">
              <a:solidFill>
                <a:schemeClr val="tx1"/>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3" name="Text Box 401">
            <a:extLst>
              <a:ext uri="{FF2B5EF4-FFF2-40B4-BE49-F238E27FC236}">
                <a16:creationId xmlns:a16="http://schemas.microsoft.com/office/drawing/2014/main" id="{5C5C7823-63E7-ABE6-350E-A1098249B385}"/>
              </a:ext>
            </a:extLst>
          </p:cNvPr>
          <p:cNvSpPr txBox="1">
            <a:spLocks noChangeArrowheads="1"/>
          </p:cNvSpPr>
          <p:nvPr/>
        </p:nvSpPr>
        <p:spPr bwMode="auto">
          <a:xfrm>
            <a:off x="6402087" y="2952411"/>
            <a:ext cx="2521479" cy="158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184" tIns="7957" rIns="80367" bIns="7957">
            <a:spAutoFit/>
          </a:bodyPr>
          <a:lstStyle>
            <a:lvl1pPr defTabSz="908050">
              <a:tabLst>
                <a:tab pos="914400" algn="l"/>
              </a:tabLst>
              <a:defRPr sz="4000" b="1">
                <a:solidFill>
                  <a:srgbClr val="003399"/>
                </a:solidFill>
                <a:latin typeface="Arial" panose="020B0604020202020204" pitchFamily="34" charset="0"/>
              </a:defRPr>
            </a:lvl1pPr>
            <a:lvl2pPr marL="742950" indent="-285750" defTabSz="908050">
              <a:tabLst>
                <a:tab pos="914400" algn="l"/>
              </a:tabLst>
              <a:defRPr sz="4000" b="1">
                <a:solidFill>
                  <a:srgbClr val="003399"/>
                </a:solidFill>
                <a:latin typeface="Arial" panose="020B0604020202020204" pitchFamily="34" charset="0"/>
              </a:defRPr>
            </a:lvl2pPr>
            <a:lvl3pPr marL="1143000" indent="-228600" defTabSz="908050">
              <a:tabLst>
                <a:tab pos="914400" algn="l"/>
              </a:tabLst>
              <a:defRPr sz="4000" b="1">
                <a:solidFill>
                  <a:srgbClr val="003399"/>
                </a:solidFill>
                <a:latin typeface="Arial" panose="020B0604020202020204" pitchFamily="34" charset="0"/>
              </a:defRPr>
            </a:lvl3pPr>
            <a:lvl4pPr marL="1600200" indent="-228600" defTabSz="908050">
              <a:tabLst>
                <a:tab pos="914400" algn="l"/>
              </a:tabLst>
              <a:defRPr sz="4000" b="1">
                <a:solidFill>
                  <a:srgbClr val="003399"/>
                </a:solidFill>
                <a:latin typeface="Arial" panose="020B0604020202020204" pitchFamily="34" charset="0"/>
              </a:defRPr>
            </a:lvl4pPr>
            <a:lvl5pPr marL="2057400" indent="-228600" defTabSz="908050">
              <a:tabLst>
                <a:tab pos="914400" algn="l"/>
              </a:tabLst>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panose="020B0604020202020204" pitchFamily="34" charset="0"/>
              </a:defRPr>
            </a:lvl9pPr>
          </a:lstStyle>
          <a:p>
            <a:pPr>
              <a:lnSpc>
                <a:spcPct val="150000"/>
              </a:lnSpc>
              <a:defRPr/>
            </a:pPr>
            <a:r>
              <a:rPr lang="en-US" altLang="en-US" sz="10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Conclusion</a:t>
            </a:r>
          </a:p>
          <a:p>
            <a:pPr>
              <a:defRPr/>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A position statement will be released on behalf of NHSE with socialisation to clarify the difference in levels of practice and identify the RPE/L areas to be considered by AEI programmes.</a:t>
            </a:r>
          </a:p>
          <a:p>
            <a:pPr>
              <a:defRPr/>
            </a:pPr>
            <a:endParaRPr lang="en-GB" sz="700" kern="100" dirty="0">
              <a:solidFill>
                <a:schemeClr val="tx1"/>
              </a:solidFill>
              <a:highlight>
                <a:srgbClr val="FFFFFF"/>
              </a:highlight>
              <a:ea typeface="Aptos" panose="020B0004020202020204" pitchFamily="34" charset="0"/>
              <a:cs typeface="Times New Roman" panose="02020603050405020304" pitchFamily="18" charset="0"/>
            </a:endParaRPr>
          </a:p>
          <a:p>
            <a:pPr>
              <a:defRPr/>
            </a:pPr>
            <a:r>
              <a:rPr lang="en-GB" sz="700" kern="100" dirty="0">
                <a:solidFill>
                  <a:schemeClr val="tx1"/>
                </a:solidFill>
                <a:effectLst/>
                <a:highlight>
                  <a:srgbClr val="FFFFFF"/>
                </a:highlight>
                <a:latin typeface="Arial" panose="020B0604020202020204" pitchFamily="34" charset="0"/>
                <a:ea typeface="Aptos" panose="020B0004020202020204" pitchFamily="34" charset="0"/>
                <a:cs typeface="Times New Roman" panose="02020603050405020304" pitchFamily="18" charset="0"/>
              </a:rPr>
              <a:t>Transition through education and training and levels of practice should be supported and encouraged, through safe and effective RPE/L. This position statement will provide clarity to ensure those seeking transition to advanced practice do this safely. </a:t>
            </a:r>
            <a:endParaRPr lang="en-GB" sz="7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GB" sz="7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defRPr/>
            </a:pPr>
            <a:endParaRPr lang="en-US" altLang="en-US" sz="1000" dirty="0">
              <a:solidFill>
                <a:srgbClr val="2E5E29"/>
              </a:solidFill>
              <a:latin typeface="DIN Pro Cond Medium" panose="02000506030000020004" pitchFamily="50" charset="0"/>
              <a:ea typeface="Open Sans" panose="020B0606030504020204" pitchFamily="34" charset="0"/>
              <a:cs typeface="Open Sans" panose="020B0606030504020204" pitchFamily="34" charset="0"/>
            </a:endParaRPr>
          </a:p>
        </p:txBody>
      </p:sp>
      <p:sp>
        <p:nvSpPr>
          <p:cNvPr id="4115" name="Text Box 126">
            <a:extLst>
              <a:ext uri="{FF2B5EF4-FFF2-40B4-BE49-F238E27FC236}">
                <a16:creationId xmlns:a16="http://schemas.microsoft.com/office/drawing/2014/main" id="{B4C9263B-9E61-8CC4-1F50-5B577612143F}"/>
              </a:ext>
            </a:extLst>
          </p:cNvPr>
          <p:cNvSpPr txBox="1">
            <a:spLocks noChangeArrowheads="1"/>
          </p:cNvSpPr>
          <p:nvPr/>
        </p:nvSpPr>
        <p:spPr bwMode="auto">
          <a:xfrm>
            <a:off x="6417136" y="2900164"/>
            <a:ext cx="2491383" cy="10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665" tIns="7957" rIns="73665" bIns="7957" anchor="t">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lgn="ctr"/>
            <a:r>
              <a:rPr lang="en-US" altLang="en-US" sz="550" dirty="0">
                <a:solidFill>
                  <a:schemeClr val="tx1"/>
                </a:solidFill>
                <a:latin typeface="Open Sans"/>
                <a:ea typeface="Open Sans"/>
                <a:cs typeface="Open Sans"/>
              </a:rPr>
              <a:t>Figure 2.</a:t>
            </a:r>
            <a:endParaRPr lang="en-US" altLang="en-US" sz="583"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8C74B393-6B96-852E-D9B5-D82C36A42738}"/>
              </a:ext>
            </a:extLst>
          </p:cNvPr>
          <p:cNvSpPr/>
          <p:nvPr/>
        </p:nvSpPr>
        <p:spPr bwMode="auto">
          <a:xfrm>
            <a:off x="5624245" y="844338"/>
            <a:ext cx="3365896" cy="1994933"/>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7" defTabSz="908050"/>
            <a:endParaRPr kumimoji="0" lang="en-GB" sz="2800" b="1" i="0" u="none" strike="noStrike" cap="none" normalizeH="0" baseline="0" dirty="0">
              <a:ln>
                <a:noFill/>
              </a:ln>
              <a:solidFill>
                <a:schemeClr val="tx1"/>
              </a:solidFill>
              <a:effectLst/>
              <a:latin typeface="Arial" pitchFamily="34" charset="0"/>
            </a:endParaRPr>
          </a:p>
        </p:txBody>
      </p:sp>
      <p:pic>
        <p:nvPicPr>
          <p:cNvPr id="3" name="Picture 2" descr="A white and purple sign with text&#10;&#10;Description automatically generated with medium confidence">
            <a:extLst>
              <a:ext uri="{FF2B5EF4-FFF2-40B4-BE49-F238E27FC236}">
                <a16:creationId xmlns:a16="http://schemas.microsoft.com/office/drawing/2014/main" id="{BF02D278-F939-E825-8816-EC086A3FE2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5823" y="4258153"/>
            <a:ext cx="1082879" cy="1082879"/>
          </a:xfrm>
          <a:prstGeom prst="rect">
            <a:avLst/>
          </a:prstGeom>
        </p:spPr>
      </p:pic>
      <p:pic>
        <p:nvPicPr>
          <p:cNvPr id="1026" name="Picture 2">
            <a:extLst>
              <a:ext uri="{FF2B5EF4-FFF2-40B4-BE49-F238E27FC236}">
                <a16:creationId xmlns:a16="http://schemas.microsoft.com/office/drawing/2014/main" id="{5663D6D0-2593-645A-EA37-FC1C88E8BD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53" y="128991"/>
            <a:ext cx="1588041" cy="3156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490DD68-9ED2-E811-FC3E-7602F74B69E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56750" y="3055102"/>
            <a:ext cx="3859671" cy="1290071"/>
          </a:xfrm>
          <a:prstGeom prst="rect">
            <a:avLst/>
          </a:prstGeom>
          <a:noFill/>
          <a:ln>
            <a:noFill/>
          </a:ln>
        </p:spPr>
      </p:pic>
      <p:pic>
        <p:nvPicPr>
          <p:cNvPr id="13" name="Picture 12" descr="Coventry University logo">
            <a:extLst>
              <a:ext uri="{FF2B5EF4-FFF2-40B4-BE49-F238E27FC236}">
                <a16:creationId xmlns:a16="http://schemas.microsoft.com/office/drawing/2014/main" id="{28EB782A-4018-02A2-475D-3A89E09B2F5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4047" y="4603534"/>
            <a:ext cx="1588040" cy="443662"/>
          </a:xfrm>
          <a:prstGeom prst="rect">
            <a:avLst/>
          </a:prstGeom>
          <a:noFill/>
          <a:ln>
            <a:noFill/>
          </a:ln>
        </p:spPr>
      </p:pic>
      <p:pic>
        <p:nvPicPr>
          <p:cNvPr id="14" name="Picture 13" descr="University of Salford logo">
            <a:extLst>
              <a:ext uri="{FF2B5EF4-FFF2-40B4-BE49-F238E27FC236}">
                <a16:creationId xmlns:a16="http://schemas.microsoft.com/office/drawing/2014/main" id="{30A476FD-2E39-0267-E3AC-69D3347412B8}"/>
              </a:ext>
            </a:extLst>
          </p:cNvPr>
          <p:cNvPicPr>
            <a:picLocks noChangeAspect="1"/>
          </p:cNvPicPr>
          <p:nvPr/>
        </p:nvPicPr>
        <p:blipFill rotWithShape="1">
          <a:blip r:embed="rId9">
            <a:extLst>
              <a:ext uri="{28A0092B-C50C-407E-A947-70E740481C1C}">
                <a14:useLocalDpi xmlns:a14="http://schemas.microsoft.com/office/drawing/2010/main" val="0"/>
              </a:ext>
            </a:extLst>
          </a:blip>
          <a:srcRect t="27711" r="5799"/>
          <a:stretch/>
        </p:blipFill>
        <p:spPr bwMode="auto">
          <a:xfrm>
            <a:off x="1817094" y="4497932"/>
            <a:ext cx="1463386" cy="60332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4199052-736D-42B4-CAF5-F97469B477B0}"/>
              </a:ext>
            </a:extLst>
          </p:cNvPr>
          <p:cNvSpPr txBox="1"/>
          <p:nvPr/>
        </p:nvSpPr>
        <p:spPr>
          <a:xfrm>
            <a:off x="4412748" y="4821592"/>
            <a:ext cx="4731251" cy="369332"/>
          </a:xfrm>
          <a:prstGeom prst="rect">
            <a:avLst/>
          </a:prstGeom>
          <a:noFill/>
        </p:spPr>
        <p:txBody>
          <a:bodyPr wrap="square" rtlCol="0">
            <a:spAutoFit/>
          </a:bodyPr>
          <a:lstStyle/>
          <a:p>
            <a:r>
              <a:rPr lang="en-GB" sz="600" dirty="0">
                <a:hlinkClick r:id="rId10"/>
              </a:rPr>
              <a:t>https://www.hee.nhs.uk/sites/default/files/documents/Enhanced-Level%20Practice%20AHP%20Schema%20Combined%20-%20Final%20May%202024%20%5Bfor%20pdf%20website%20upload%5D.pdf</a:t>
            </a:r>
            <a:endParaRPr lang="en-GB" sz="600" dirty="0"/>
          </a:p>
          <a:p>
            <a:endParaRPr lang="en-GB" sz="600" dirty="0"/>
          </a:p>
        </p:txBody>
      </p:sp>
      <p:sp>
        <p:nvSpPr>
          <p:cNvPr id="6" name="Text Box 95">
            <a:extLst>
              <a:ext uri="{FF2B5EF4-FFF2-40B4-BE49-F238E27FC236}">
                <a16:creationId xmlns:a16="http://schemas.microsoft.com/office/drawing/2014/main" id="{CB8FF9F0-8FF1-5582-22BD-1192CBE08AE0}"/>
              </a:ext>
            </a:extLst>
          </p:cNvPr>
          <p:cNvSpPr txBox="1">
            <a:spLocks noChangeArrowheads="1"/>
          </p:cNvSpPr>
          <p:nvPr/>
        </p:nvSpPr>
        <p:spPr bwMode="auto">
          <a:xfrm>
            <a:off x="5495627" y="4299162"/>
            <a:ext cx="3362788" cy="55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184" tIns="7957" rIns="80367" bIns="7957">
            <a:spAutoFit/>
          </a:bodyPr>
          <a:lstStyle>
            <a:lvl1pPr defTabSz="908050">
              <a:defRPr sz="3400" b="1">
                <a:solidFill>
                  <a:srgbClr val="003399"/>
                </a:solidFill>
                <a:latin typeface="Arial" panose="020B0604020202020204" pitchFamily="34" charset="0"/>
              </a:defRPr>
            </a:lvl1pPr>
            <a:lvl2pPr marL="742950" indent="-285750" defTabSz="908050">
              <a:defRPr sz="3400" b="1">
                <a:solidFill>
                  <a:srgbClr val="003399"/>
                </a:solidFill>
                <a:latin typeface="Arial" panose="020B0604020202020204" pitchFamily="34" charset="0"/>
              </a:defRPr>
            </a:lvl2pPr>
            <a:lvl3pPr marL="1143000" indent="-228600" defTabSz="908050">
              <a:defRPr sz="3400" b="1">
                <a:solidFill>
                  <a:srgbClr val="003399"/>
                </a:solidFill>
                <a:latin typeface="Arial" panose="020B0604020202020204" pitchFamily="34" charset="0"/>
              </a:defRPr>
            </a:lvl3pPr>
            <a:lvl4pPr marL="1600200" indent="-228600" defTabSz="908050">
              <a:defRPr sz="3400" b="1">
                <a:solidFill>
                  <a:srgbClr val="003399"/>
                </a:solidFill>
                <a:latin typeface="Arial" panose="020B0604020202020204" pitchFamily="34" charset="0"/>
              </a:defRPr>
            </a:lvl4pPr>
            <a:lvl5pPr marL="2057400" indent="-228600" defTabSz="908050">
              <a:defRPr sz="34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34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34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34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3400" b="1">
                <a:solidFill>
                  <a:srgbClr val="003399"/>
                </a:solidFill>
                <a:latin typeface="Arial" panose="020B0604020202020204" pitchFamily="34" charset="0"/>
              </a:defRPr>
            </a:lvl9pPr>
          </a:lstStyle>
          <a:p>
            <a:pPr>
              <a:defRPr/>
            </a:pPr>
            <a:r>
              <a:rPr lang="en-US" altLang="en-US" sz="9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rPr>
              <a:t>Acknowledgements</a:t>
            </a:r>
          </a:p>
          <a:p>
            <a:pPr>
              <a:defRPr/>
            </a:pPr>
            <a:r>
              <a:rPr lang="en-GB" altLang="en-US" sz="600" b="0" dirty="0">
                <a:solidFill>
                  <a:schemeClr val="tx1"/>
                </a:solidFill>
                <a:ea typeface="Open Sans" panose="020B0606030504020204" pitchFamily="34" charset="0"/>
                <a:cs typeface="Arial" panose="020B0604020202020204" pitchFamily="34" charset="0"/>
              </a:rPr>
              <a:t>Claire Arditto. National AHP Enhanced Practice Apprenticeship Programme Lead. Regional Head of Allied Health Professions North-East and Yorkshire</a:t>
            </a:r>
          </a:p>
          <a:p>
            <a:pPr>
              <a:defRPr/>
            </a:pPr>
            <a:endParaRPr lang="en-US" altLang="en-US" sz="800" dirty="0">
              <a:solidFill>
                <a:srgbClr val="009AD0"/>
              </a:solidFill>
              <a:latin typeface="DIN Pro Cond Medium" panose="02000506030000020004" pitchFamily="50" charset="0"/>
              <a:ea typeface="Open Sans" panose="020B0606030504020204" pitchFamily="34" charset="0"/>
              <a:cs typeface="Open Sans" panose="020B0606030504020204" pitchFamily="34" charset="0"/>
            </a:endParaRPr>
          </a:p>
          <a:p>
            <a:pPr>
              <a:defRPr/>
            </a:pPr>
            <a:endParaRPr lang="en-US" altLang="en-US" sz="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E449C5F0-B1C5-0B2C-A7C1-B2F9FFFA5EF5}"/>
              </a:ext>
            </a:extLst>
          </p:cNvPr>
          <p:cNvPicPr>
            <a:picLocks noChangeAspect="1"/>
          </p:cNvPicPr>
          <p:nvPr/>
        </p:nvPicPr>
        <p:blipFill>
          <a:blip r:embed="rId11"/>
          <a:stretch>
            <a:fillRect/>
          </a:stretch>
        </p:blipFill>
        <p:spPr>
          <a:xfrm>
            <a:off x="6019800" y="883671"/>
            <a:ext cx="2590800" cy="1877339"/>
          </a:xfrm>
          <a:prstGeom prst="rect">
            <a:avLst/>
          </a:prstGeom>
        </p:spPr>
      </p:pic>
    </p:spTree>
    <p:extLst>
      <p:ext uri="{BB962C8B-B14F-4D97-AF65-F5344CB8AC3E}">
        <p14:creationId xmlns:p14="http://schemas.microsoft.com/office/powerpoint/2010/main" val="3865326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0ec8966-f0c2-424c-bc7e-3f98a46daf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D4986CB8155241800E16A137BBEA06" ma:contentTypeVersion="14" ma:contentTypeDescription="Crée un document." ma:contentTypeScope="" ma:versionID="382144ac53dad1e46adc980c0f9391f7">
  <xsd:schema xmlns:xsd="http://www.w3.org/2001/XMLSchema" xmlns:xs="http://www.w3.org/2001/XMLSchema" xmlns:p="http://schemas.microsoft.com/office/2006/metadata/properties" xmlns:ns3="a3431bd0-394d-4f27-b980-687e3e1f80df" xmlns:ns4="e0ec8966-f0c2-424c-bc7e-3f98a46daf02" targetNamespace="http://schemas.microsoft.com/office/2006/metadata/properties" ma:root="true" ma:fieldsID="138391eea45836f0c1722e9329fe3e20" ns3:_="" ns4:_="">
    <xsd:import namespace="a3431bd0-394d-4f27-b980-687e3e1f80df"/>
    <xsd:import namespace="e0ec8966-f0c2-424c-bc7e-3f98a46daf02"/>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31bd0-394d-4f27-b980-687e3e1f80df"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c8966-f0c2-424c-bc7e-3f98a46daf02"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88E13-2319-43AB-BEDF-A2184F50D039}">
  <ds:schemaRefs>
    <ds:schemaRef ds:uri="http://schemas.microsoft.com/sharepoint/v3/contenttype/forms"/>
  </ds:schemaRefs>
</ds:datastoreItem>
</file>

<file path=customXml/itemProps2.xml><?xml version="1.0" encoding="utf-8"?>
<ds:datastoreItem xmlns:ds="http://schemas.openxmlformats.org/officeDocument/2006/customXml" ds:itemID="{E7213F81-0570-433B-BD36-81C4CB439D6F}">
  <ds:schemaRefs>
    <ds:schemaRef ds:uri="http://www.w3.org/XML/1998/namespace"/>
    <ds:schemaRef ds:uri="http://schemas.microsoft.com/office/infopath/2007/PartnerControls"/>
    <ds:schemaRef ds:uri="e0ec8966-f0c2-424c-bc7e-3f98a46daf02"/>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a3431bd0-394d-4f27-b980-687e3e1f80df"/>
    <ds:schemaRef ds:uri="http://purl.org/dc/terms/"/>
  </ds:schemaRefs>
</ds:datastoreItem>
</file>

<file path=customXml/itemProps3.xml><?xml version="1.0" encoding="utf-8"?>
<ds:datastoreItem xmlns:ds="http://schemas.openxmlformats.org/officeDocument/2006/customXml" ds:itemID="{9FBE77D9-7705-4CDE-8DE8-350C483E6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31bd0-394d-4f27-b980-687e3e1f80df"/>
    <ds:schemaRef ds:uri="e0ec8966-f0c2-424c-bc7e-3f98a46daf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6228</TotalTime>
  <Words>1602</Words>
  <Application>Microsoft Office PowerPoint</Application>
  <PresentationFormat>On-screen Show (16:9)</PresentationFormat>
  <Paragraphs>78</Paragraphs>
  <Slides>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Arial</vt:lpstr>
      <vt:lpstr>DIN Pro Cond Medium</vt:lpstr>
      <vt:lpstr>Open Sans</vt:lpstr>
      <vt:lpstr>Times New Roman</vt:lpstr>
      <vt:lpstr>Blank Presentation</vt:lpstr>
      <vt:lpstr>PowerPoint Presentation</vt:lpstr>
      <vt:lpstr>PowerPoint Presentation</vt:lpstr>
      <vt:lpstr>PowerPoint Presentation</vt:lpstr>
    </vt:vector>
  </TitlesOfParts>
  <Company>Mechanical Engineering 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Gavin, Justine</cp:lastModifiedBy>
  <cp:revision>142</cp:revision>
  <cp:lastPrinted>2003-04-18T14:25:05Z</cp:lastPrinted>
  <dcterms:created xsi:type="dcterms:W3CDTF">2003-04-11T15:30:44Z</dcterms:created>
  <dcterms:modified xsi:type="dcterms:W3CDTF">2025-04-14T12:15:27Z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0x0101003DD4986CB8155241800E16A137BBEA06</vt:lpwstr>
  </property>
</Properties>
</file>