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69" r:id="rId5"/>
    <p:sldId id="270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82" r:id="rId15"/>
    <p:sldId id="277" r:id="rId16"/>
    <p:sldId id="278" r:id="rId17"/>
    <p:sldId id="261" r:id="rId18"/>
    <p:sldId id="262" r:id="rId19"/>
    <p:sldId id="279" r:id="rId20"/>
    <p:sldId id="280" r:id="rId21"/>
    <p:sldId id="283" r:id="rId22"/>
    <p:sldId id="264" r:id="rId23"/>
    <p:sldId id="265" r:id="rId24"/>
    <p:sldId id="284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.anderton@shu.ac.u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Upskilling the Next Generation of Nurses: Embracing Digital Literacy and Informatics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b="1" dirty="0"/>
              <a:t>Presented by </a:t>
            </a:r>
            <a:r>
              <a:rPr lang="en-GB" b="1" dirty="0"/>
              <a:t>Leisa Anderton, Senior Lecturer in Nursing, Sheffield Hallam University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F62C-D79C-3E90-7309-716A216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Education in Digital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7F12-F849-CC27-57D8-D0A5ECCE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Empowering patients with digital tools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Guiding use of health apps and devices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Enhancing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85835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iagram of a target&#10;&#10;Description automatically generated">
            <a:extLst>
              <a:ext uri="{FF2B5EF4-FFF2-40B4-BE49-F238E27FC236}">
                <a16:creationId xmlns:a16="http://schemas.microsoft.com/office/drawing/2014/main" id="{2471DC3A-B516-DD4E-2104-30C5DB24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513" r="12472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D0B1-44D2-5203-8D3B-91BE1EA7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Integrating Informatics into Nursing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8BA9-3DCD-7412-6DE9-04D40086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Curriculum Design</a:t>
            </a:r>
          </a:p>
          <a:p>
            <a:endParaRPr lang="en-GB" dirty="0"/>
          </a:p>
          <a:p>
            <a:r>
              <a:rPr lang="en-GB" dirty="0"/>
              <a:t>Embedding informatics throughout programmes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Aligning education with digital healthcare realities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89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3A70D-CAC2-6A6D-06F7-6F58B739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8" r="7118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27A66-3D3E-1D5E-009D-37AF0B82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84" r="2040"/>
          <a:stretch/>
        </p:blipFill>
        <p:spPr>
          <a:xfrm>
            <a:off x="410658" y="547545"/>
            <a:ext cx="8316722" cy="57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41C5-8D37-7322-0829-259A0DA4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and Virtual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4BC9-3878-8EEB-0C53-FB59770D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Utilising simulation labs and VR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Practicing with digital tools in safe settings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Real-life clinical scenarios involving technology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89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4239-CA34-982B-EA78-17DBF30E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Collaboration with Healthcare IT Specialists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B931-561B-00DC-F01C-231044D9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Partnerships between students and IT professionals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Projects bridging clinical care and tech innovation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58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Preparing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•</a:t>
            </a:r>
            <a:r>
              <a:rPr lang="en-GB" dirty="0"/>
              <a:t>Key Skills for Nurses in Digital Health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Information management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thinking and data interpretation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Interprofessional collaboration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Overcoming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Variability in Digital Literacy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lang="en-GB" dirty="0"/>
              <a:t>Addressing different competency levels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Providing tailored support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6FAA-AE2D-7228-24AF-091DC197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BBDB-A00B-6FE0-A8AF-E52630AE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equitable access for all learners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Overcoming institutional disparities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BBB-B469-08EB-04F4-B1C98760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E842-D738-1C8B-D0BA-D057A1D4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Technology is transforming healthcare.</a:t>
            </a:r>
          </a:p>
          <a:p>
            <a:r>
              <a:rPr lang="en-GB" dirty="0"/>
              <a:t>Importance of preparing nurses for a digital healthcare landscape</a:t>
            </a:r>
          </a:p>
          <a:p>
            <a:r>
              <a:rPr lang="en-GB" dirty="0"/>
              <a:t> Our role as educators in this transformation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7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6C33-32E5-DB19-5212-7D7B6BCC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Continuing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A523-B8A6-C35E-3B17-21710B25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Offering CPD courses on digital health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Encouraging lifelong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44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2324A7-B323-EE5A-D937-BBC20B7E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A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GB" dirty="0"/>
              <a:t>For Nurse Educators and Healthcare Leaders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Leading the change in education and practice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Collaborative efforts across disciplines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Investing resources in education and technology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The future of healthcare in the UK is digital.</a:t>
            </a:r>
          </a:p>
          <a:p>
            <a:pPr marL="0" indent="0">
              <a:buNone/>
            </a:pPr>
            <a:r>
              <a:rPr dirty="0"/>
              <a:t>• Upskilling nurses in digital literacy improves patient care outcomes.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lang="en-GB" dirty="0"/>
              <a:t>Our responsibility to prepare nurses for the future</a:t>
            </a:r>
          </a:p>
          <a:p>
            <a:pPr marL="0" indent="0">
              <a:buNone/>
            </a:pPr>
            <a:r>
              <a:rPr lang="en-GB" dirty="0"/>
              <a:t> Invitation to embrace and lead this transformation</a:t>
            </a:r>
          </a:p>
          <a:p>
            <a:pPr marL="0" indent="0">
              <a:buNone/>
            </a:pP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594846-3AD8-468B-B08E-7359CE781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 welcome any questions or discussions on this topic</a:t>
            </a:r>
            <a:r>
              <a:rPr lang="en-GB" dirty="0"/>
              <a:t> and I have provided my contact details below:</a:t>
            </a:r>
          </a:p>
          <a:p>
            <a:endParaRPr lang="en-GB" dirty="0"/>
          </a:p>
          <a:p>
            <a:r>
              <a:rPr lang="en-GB" dirty="0"/>
              <a:t>Leisa Anderton</a:t>
            </a:r>
          </a:p>
          <a:p>
            <a:r>
              <a:rPr lang="en-GB" dirty="0">
                <a:hlinkClick r:id="rId2"/>
              </a:rPr>
              <a:t>L.anderton@shu.ac.uk</a:t>
            </a:r>
            <a:endParaRPr lang="en-GB" dirty="0"/>
          </a:p>
          <a:p>
            <a:r>
              <a:rPr lang="en-GB" dirty="0"/>
              <a:t>0114 2254437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en-GB" dirty="0"/>
              <a:t>Health Education England. The </a:t>
            </a:r>
            <a:r>
              <a:rPr lang="en-GB" dirty="0" err="1"/>
              <a:t>Topol</a:t>
            </a:r>
            <a:r>
              <a:rPr lang="en-GB" dirty="0"/>
              <a:t> Review: Preparing the healthcare workforce to deliver the digital future</a:t>
            </a:r>
          </a:p>
          <a:p>
            <a:pPr marL="0" indent="0">
              <a:buNone/>
            </a:pPr>
            <a:r>
              <a:rPr dirty="0"/>
              <a:t>• Nursing and Midwifery Council (NMC), Standards for pre-registration nursing education.</a:t>
            </a:r>
          </a:p>
          <a:p>
            <a:pPr marL="0" indent="0">
              <a:buNone/>
            </a:pPr>
            <a:r>
              <a:rPr dirty="0"/>
              <a:t>• Royal College of Nursing (RCN), </a:t>
            </a:r>
            <a:r>
              <a:rPr lang="en-GB" dirty="0"/>
              <a:t>The Future Nurse: Leading the digital transformation</a:t>
            </a:r>
            <a:endParaRPr dirty="0"/>
          </a:p>
          <a:p>
            <a:pPr marL="0" indent="0">
              <a:buNone/>
            </a:pPr>
            <a:r>
              <a:rPr dirty="0"/>
              <a:t>• GDPR Compliance in Healthcare.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Evolving Role of Nursing in a Digital Healthcare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Digital Transformation in Healthcare</a:t>
            </a:r>
            <a:endParaRPr lang="en-GB" dirty="0"/>
          </a:p>
          <a:p>
            <a:r>
              <a:rPr lang="en-GB" dirty="0"/>
              <a:t> NHS: Integration of digital tools.</a:t>
            </a:r>
          </a:p>
          <a:p>
            <a:r>
              <a:rPr dirty="0"/>
              <a:t>  </a:t>
            </a:r>
            <a:r>
              <a:rPr lang="en-GB" dirty="0"/>
              <a:t>Technologies becoming commonplace:</a:t>
            </a:r>
          </a:p>
          <a:p>
            <a:r>
              <a:rPr lang="en-GB" dirty="0"/>
              <a:t>   Electronic Health Records (EHRs)</a:t>
            </a:r>
          </a:p>
          <a:p>
            <a:r>
              <a:rPr lang="en-GB" dirty="0"/>
              <a:t>  Telemedicine</a:t>
            </a:r>
          </a:p>
          <a:p>
            <a:r>
              <a:rPr lang="en-GB" dirty="0"/>
              <a:t>  Mobile health apps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AABE-A120-1BFC-093A-FAC10958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Nurses as Data Stewards and Caregivers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EB7F-A015-5E5C-0735-9AEC98EA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Integral in data collection and analysis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Managing and securing patient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Enhancing patient care through technology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DD4C-BB45-DD78-2C41-F9947648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Leadership in Digital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F09D-1BE5-4450-0E84-E9251342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Nurses' influence on technology adoption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Empowering nurses with informatics knowledge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Leading effective changes in healthcare delivery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25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The Growing Importance of Digital Literacy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Defining Digital Literacy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 </a:t>
            </a:r>
            <a:r>
              <a:rPr lang="en-GB" dirty="0"/>
              <a:t>Using ICT to find, evaluate, create, and communicate information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</a:t>
            </a:r>
            <a:r>
              <a:rPr lang="en-GB" dirty="0"/>
              <a:t>Essential cognitive and technical skills for modern nursing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10BC-210B-CF1A-1F0F-0DCEA4D4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Competency in Electronic Health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879E-F0C4-B408-E2DD-64FE4688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Efficient navigation of EHR systems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Accurate documentation and care planning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Understanding interoperability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00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0A9C-97AC-6150-3853-7D883F14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Security and 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30F4-CFB3-C517-28AE-F38AC8CE6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Managing patient data securely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Compliance with GDPR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Maintaining patient confidentiality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8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0911-A0E3-E0A9-6F80-2A5674F5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Use of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CC87-7ADA-24F9-F034-5CC5A9FA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Proficiency in telemedicine platforms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Providing virtual care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Integrating remote monitoring devices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61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512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Upskilling the Next Generation of Nurses: Embracing Digital Literacy and Informatics in the UK</vt:lpstr>
      <vt:lpstr>Overview</vt:lpstr>
      <vt:lpstr>The Evolving Role of Nursing in a Digital Healthcare System</vt:lpstr>
      <vt:lpstr>Nurses as Data Stewards and Caregivers</vt:lpstr>
      <vt:lpstr>Leadership in Digital Transformation</vt:lpstr>
      <vt:lpstr>The Growing Importance of Digital Literacy </vt:lpstr>
      <vt:lpstr>Competency in Electronic Health Records</vt:lpstr>
      <vt:lpstr>Data Security and Ethical Considerations</vt:lpstr>
      <vt:lpstr>Effective Use of Telehealth</vt:lpstr>
      <vt:lpstr>Patient Education in Digital Health</vt:lpstr>
      <vt:lpstr>PowerPoint Presentation</vt:lpstr>
      <vt:lpstr>Integrating Informatics into Nursing Education</vt:lpstr>
      <vt:lpstr>PowerPoint Presentation</vt:lpstr>
      <vt:lpstr>PowerPoint Presentation</vt:lpstr>
      <vt:lpstr>Simulation and Virtual Learning</vt:lpstr>
      <vt:lpstr>Collaboration with Healthcare IT Specialists</vt:lpstr>
      <vt:lpstr>Preparing for the Future</vt:lpstr>
      <vt:lpstr>Overcoming Challenges</vt:lpstr>
      <vt:lpstr>Access to Technology</vt:lpstr>
      <vt:lpstr>Continuing Professional Development</vt:lpstr>
      <vt:lpstr>PowerPoint Presentation</vt:lpstr>
      <vt:lpstr>A Call to Action</vt:lpstr>
      <vt:lpstr>Conclusion</vt:lpstr>
      <vt:lpstr>PowerPoint Presentation</vt:lpstr>
      <vt:lpstr>Thank You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Leisa</dc:creator>
  <cp:keywords/>
  <dc:description>generated using python-pptx</dc:description>
  <cp:lastModifiedBy>Gavin, Justine</cp:lastModifiedBy>
  <cp:revision>4</cp:revision>
  <dcterms:created xsi:type="dcterms:W3CDTF">2013-01-27T09:14:16Z</dcterms:created>
  <dcterms:modified xsi:type="dcterms:W3CDTF">2025-03-31T10:56:53Z</dcterms:modified>
  <cp:category/>
</cp:coreProperties>
</file>