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346" r:id="rId3"/>
    <p:sldId id="347" r:id="rId4"/>
    <p:sldId id="348" r:id="rId5"/>
    <p:sldId id="357" r:id="rId6"/>
    <p:sldId id="351" r:id="rId7"/>
    <p:sldId id="350" r:id="rId8"/>
    <p:sldId id="358" r:id="rId9"/>
    <p:sldId id="359" r:id="rId10"/>
    <p:sldId id="360" r:id="rId11"/>
    <p:sldId id="363" r:id="rId12"/>
    <p:sldId id="286"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0D50"/>
    <a:srgbClr val="FF8B8B"/>
    <a:srgbClr val="F7ABAD"/>
    <a:srgbClr val="FACA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B434F-08D2-459E-B468-A6A75A444D10}" v="18" dt="2024-10-30T18:24:25.0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23" autoAdjust="0"/>
  </p:normalViewPr>
  <p:slideViewPr>
    <p:cSldViewPr snapToGrid="0">
      <p:cViewPr varScale="1">
        <p:scale>
          <a:sx n="61" d="100"/>
          <a:sy n="61" d="100"/>
        </p:scale>
        <p:origin x="7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elly, Alan" userId="0e91139c-575e-4904-b27b-1178244ea20d" providerId="ADAL" clId="{6E9B434F-08D2-459E-B468-A6A75A444D10}"/>
    <pc:docChg chg="undo redo custSel addSld delSld modSld modNotesMaster">
      <pc:chgData name="Donnelly, Alan" userId="0e91139c-575e-4904-b27b-1178244ea20d" providerId="ADAL" clId="{6E9B434F-08D2-459E-B468-A6A75A444D10}" dt="2024-10-31T15:46:20.334" v="2787" actId="20577"/>
      <pc:docMkLst>
        <pc:docMk/>
      </pc:docMkLst>
      <pc:sldChg chg="modSp mod">
        <pc:chgData name="Donnelly, Alan" userId="0e91139c-575e-4904-b27b-1178244ea20d" providerId="ADAL" clId="{6E9B434F-08D2-459E-B468-A6A75A444D10}" dt="2024-10-30T15:52:34.276" v="4"/>
        <pc:sldMkLst>
          <pc:docMk/>
          <pc:sldMk cId="4276010997" sldId="258"/>
        </pc:sldMkLst>
        <pc:spChg chg="mod">
          <ac:chgData name="Donnelly, Alan" userId="0e91139c-575e-4904-b27b-1178244ea20d" providerId="ADAL" clId="{6E9B434F-08D2-459E-B468-A6A75A444D10}" dt="2024-10-30T15:52:34.276" v="4"/>
          <ac:spMkLst>
            <pc:docMk/>
            <pc:sldMk cId="4276010997" sldId="258"/>
            <ac:spMk id="2" creationId="{241F1F4D-2913-4EE5-BBC7-9267EC1E84E7}"/>
          </ac:spMkLst>
        </pc:spChg>
        <pc:spChg chg="mod">
          <ac:chgData name="Donnelly, Alan" userId="0e91139c-575e-4904-b27b-1178244ea20d" providerId="ADAL" clId="{6E9B434F-08D2-459E-B468-A6A75A444D10}" dt="2024-10-30T15:27:53.808" v="2" actId="20577"/>
          <ac:spMkLst>
            <pc:docMk/>
            <pc:sldMk cId="4276010997" sldId="258"/>
            <ac:spMk id="4" creationId="{4D3B281E-1318-438A-BA3C-9B47582738BD}"/>
          </ac:spMkLst>
        </pc:spChg>
      </pc:sldChg>
      <pc:sldChg chg="addSp modSp mod">
        <pc:chgData name="Donnelly, Alan" userId="0e91139c-575e-4904-b27b-1178244ea20d" providerId="ADAL" clId="{6E9B434F-08D2-459E-B468-A6A75A444D10}" dt="2024-10-30T18:23:56.586" v="2082"/>
        <pc:sldMkLst>
          <pc:docMk/>
          <pc:sldMk cId="1927907850" sldId="286"/>
        </pc:sldMkLst>
        <pc:spChg chg="add mod">
          <ac:chgData name="Donnelly, Alan" userId="0e91139c-575e-4904-b27b-1178244ea20d" providerId="ADAL" clId="{6E9B434F-08D2-459E-B468-A6A75A444D10}" dt="2024-10-30T16:54:57.400" v="1717" actId="20577"/>
          <ac:spMkLst>
            <pc:docMk/>
            <pc:sldMk cId="1927907850" sldId="286"/>
            <ac:spMk id="2" creationId="{C7582AF1-74B3-F755-17A6-D2AE36833020}"/>
          </ac:spMkLst>
        </pc:spChg>
        <pc:spChg chg="add">
          <ac:chgData name="Donnelly, Alan" userId="0e91139c-575e-4904-b27b-1178244ea20d" providerId="ADAL" clId="{6E9B434F-08D2-459E-B468-A6A75A444D10}" dt="2024-10-30T18:23:51.788" v="2080"/>
          <ac:spMkLst>
            <pc:docMk/>
            <pc:sldMk cId="1927907850" sldId="286"/>
            <ac:spMk id="3" creationId="{75F80C97-BEB0-F75C-1236-D52EED3B3703}"/>
          </ac:spMkLst>
        </pc:spChg>
        <pc:spChg chg="add mod">
          <ac:chgData name="Donnelly, Alan" userId="0e91139c-575e-4904-b27b-1178244ea20d" providerId="ADAL" clId="{6E9B434F-08D2-459E-B468-A6A75A444D10}" dt="2024-10-30T18:23:56.586" v="2082"/>
          <ac:spMkLst>
            <pc:docMk/>
            <pc:sldMk cId="1927907850" sldId="286"/>
            <ac:spMk id="4" creationId="{6BF7AA33-DD22-AA64-B634-3767885A730C}"/>
          </ac:spMkLst>
        </pc:spChg>
        <pc:spChg chg="mod">
          <ac:chgData name="Donnelly, Alan" userId="0e91139c-575e-4904-b27b-1178244ea20d" providerId="ADAL" clId="{6E9B434F-08D2-459E-B468-A6A75A444D10}" dt="2024-10-30T16:54:41.010" v="1626" actId="20577"/>
          <ac:spMkLst>
            <pc:docMk/>
            <pc:sldMk cId="1927907850" sldId="286"/>
            <ac:spMk id="10" creationId="{1B972D43-EC42-59E1-DB37-97E0E041D9DB}"/>
          </ac:spMkLst>
        </pc:spChg>
        <pc:spChg chg="mod">
          <ac:chgData name="Donnelly, Alan" userId="0e91139c-575e-4904-b27b-1178244ea20d" providerId="ADAL" clId="{6E9B434F-08D2-459E-B468-A6A75A444D10}" dt="2024-10-30T18:19:43.106" v="2056" actId="1036"/>
          <ac:spMkLst>
            <pc:docMk/>
            <pc:sldMk cId="1927907850" sldId="286"/>
            <ac:spMk id="21" creationId="{BE54A239-4AD2-475B-A792-E9068248103C}"/>
          </ac:spMkLst>
        </pc:spChg>
      </pc:sldChg>
      <pc:sldChg chg="modSp mod">
        <pc:chgData name="Donnelly, Alan" userId="0e91139c-575e-4904-b27b-1178244ea20d" providerId="ADAL" clId="{6E9B434F-08D2-459E-B468-A6A75A444D10}" dt="2024-10-30T18:27:54.417" v="2217" actId="20577"/>
        <pc:sldMkLst>
          <pc:docMk/>
          <pc:sldMk cId="571085200" sldId="346"/>
        </pc:sldMkLst>
        <pc:spChg chg="mod">
          <ac:chgData name="Donnelly, Alan" userId="0e91139c-575e-4904-b27b-1178244ea20d" providerId="ADAL" clId="{6E9B434F-08D2-459E-B468-A6A75A444D10}" dt="2024-10-30T18:27:54.417" v="2217" actId="20577"/>
          <ac:spMkLst>
            <pc:docMk/>
            <pc:sldMk cId="571085200" sldId="346"/>
            <ac:spMk id="3" creationId="{B69C6574-90B7-0CD2-3820-2189CDC13B66}"/>
          </ac:spMkLst>
        </pc:spChg>
      </pc:sldChg>
      <pc:sldChg chg="modSp mod modNotesTx">
        <pc:chgData name="Donnelly, Alan" userId="0e91139c-575e-4904-b27b-1178244ea20d" providerId="ADAL" clId="{6E9B434F-08D2-459E-B468-A6A75A444D10}" dt="2024-10-30T18:30:17.321" v="2519" actId="20577"/>
        <pc:sldMkLst>
          <pc:docMk/>
          <pc:sldMk cId="3476381556" sldId="347"/>
        </pc:sldMkLst>
        <pc:spChg chg="mod">
          <ac:chgData name="Donnelly, Alan" userId="0e91139c-575e-4904-b27b-1178244ea20d" providerId="ADAL" clId="{6E9B434F-08D2-459E-B468-A6A75A444D10}" dt="2024-10-30T18:30:17.321" v="2519" actId="20577"/>
          <ac:spMkLst>
            <pc:docMk/>
            <pc:sldMk cId="3476381556" sldId="347"/>
            <ac:spMk id="3" creationId="{B69C6574-90B7-0CD2-3820-2189CDC13B66}"/>
          </ac:spMkLst>
        </pc:spChg>
        <pc:spChg chg="mod">
          <ac:chgData name="Donnelly, Alan" userId="0e91139c-575e-4904-b27b-1178244ea20d" providerId="ADAL" clId="{6E9B434F-08D2-459E-B468-A6A75A444D10}" dt="2024-10-30T18:02:36.767" v="1879" actId="20577"/>
          <ac:spMkLst>
            <pc:docMk/>
            <pc:sldMk cId="3476381556" sldId="347"/>
            <ac:spMk id="7" creationId="{E560C1C2-EE6D-1403-E447-E3BCFC856CCD}"/>
          </ac:spMkLst>
        </pc:spChg>
      </pc:sldChg>
      <pc:sldChg chg="modSp mod">
        <pc:chgData name="Donnelly, Alan" userId="0e91139c-575e-4904-b27b-1178244ea20d" providerId="ADAL" clId="{6E9B434F-08D2-459E-B468-A6A75A444D10}" dt="2024-10-31T15:46:20.334" v="2787" actId="20577"/>
        <pc:sldMkLst>
          <pc:docMk/>
          <pc:sldMk cId="3983072913" sldId="350"/>
        </pc:sldMkLst>
        <pc:spChg chg="mod">
          <ac:chgData name="Donnelly, Alan" userId="0e91139c-575e-4904-b27b-1178244ea20d" providerId="ADAL" clId="{6E9B434F-08D2-459E-B468-A6A75A444D10}" dt="2024-10-31T15:46:20.334" v="2787" actId="20577"/>
          <ac:spMkLst>
            <pc:docMk/>
            <pc:sldMk cId="3983072913" sldId="350"/>
            <ac:spMk id="3" creationId="{B69C6574-90B7-0CD2-3820-2189CDC13B66}"/>
          </ac:spMkLst>
        </pc:spChg>
      </pc:sldChg>
      <pc:sldChg chg="modSp mod">
        <pc:chgData name="Donnelly, Alan" userId="0e91139c-575e-4904-b27b-1178244ea20d" providerId="ADAL" clId="{6E9B434F-08D2-459E-B468-A6A75A444D10}" dt="2024-10-31T15:42:49.680" v="2538" actId="20577"/>
        <pc:sldMkLst>
          <pc:docMk/>
          <pc:sldMk cId="514279407" sldId="351"/>
        </pc:sldMkLst>
        <pc:spChg chg="mod">
          <ac:chgData name="Donnelly, Alan" userId="0e91139c-575e-4904-b27b-1178244ea20d" providerId="ADAL" clId="{6E9B434F-08D2-459E-B468-A6A75A444D10}" dt="2024-10-30T18:07:59.876" v="1892" actId="20577"/>
          <ac:spMkLst>
            <pc:docMk/>
            <pc:sldMk cId="514279407" sldId="351"/>
            <ac:spMk id="6" creationId="{EB512D99-2C1D-56F8-C0FE-23C9554816FD}"/>
          </ac:spMkLst>
        </pc:spChg>
        <pc:spChg chg="mod">
          <ac:chgData name="Donnelly, Alan" userId="0e91139c-575e-4904-b27b-1178244ea20d" providerId="ADAL" clId="{6E9B434F-08D2-459E-B468-A6A75A444D10}" dt="2024-10-31T15:42:49.680" v="2538" actId="20577"/>
          <ac:spMkLst>
            <pc:docMk/>
            <pc:sldMk cId="514279407" sldId="351"/>
            <ac:spMk id="7" creationId="{29170448-C70E-38E2-BAF3-8E39BC2BD5D4}"/>
          </ac:spMkLst>
        </pc:spChg>
      </pc:sldChg>
      <pc:sldChg chg="modSp mod">
        <pc:chgData name="Donnelly, Alan" userId="0e91139c-575e-4904-b27b-1178244ea20d" providerId="ADAL" clId="{6E9B434F-08D2-459E-B468-A6A75A444D10}" dt="2024-10-31T15:43:57.664" v="2748" actId="20577"/>
        <pc:sldMkLst>
          <pc:docMk/>
          <pc:sldMk cId="889259696" sldId="357"/>
        </pc:sldMkLst>
        <pc:spChg chg="mod">
          <ac:chgData name="Donnelly, Alan" userId="0e91139c-575e-4904-b27b-1178244ea20d" providerId="ADAL" clId="{6E9B434F-08D2-459E-B468-A6A75A444D10}" dt="2024-10-31T15:43:57.664" v="2748" actId="20577"/>
          <ac:spMkLst>
            <pc:docMk/>
            <pc:sldMk cId="889259696" sldId="357"/>
            <ac:spMk id="3" creationId="{B69C6574-90B7-0CD2-3820-2189CDC13B66}"/>
          </ac:spMkLst>
        </pc:spChg>
        <pc:spChg chg="mod">
          <ac:chgData name="Donnelly, Alan" userId="0e91139c-575e-4904-b27b-1178244ea20d" providerId="ADAL" clId="{6E9B434F-08D2-459E-B468-A6A75A444D10}" dt="2024-10-30T16:46:45.509" v="1339" actId="1076"/>
          <ac:spMkLst>
            <pc:docMk/>
            <pc:sldMk cId="889259696" sldId="357"/>
            <ac:spMk id="16" creationId="{74C4C554-D6E4-12C6-7A6C-7F08150E1266}"/>
          </ac:spMkLst>
        </pc:spChg>
      </pc:sldChg>
      <pc:sldChg chg="modSp mod">
        <pc:chgData name="Donnelly, Alan" userId="0e91139c-575e-4904-b27b-1178244ea20d" providerId="ADAL" clId="{6E9B434F-08D2-459E-B468-A6A75A444D10}" dt="2024-10-30T18:15:25.569" v="1996" actId="6549"/>
        <pc:sldMkLst>
          <pc:docMk/>
          <pc:sldMk cId="3452729345" sldId="358"/>
        </pc:sldMkLst>
        <pc:spChg chg="mod">
          <ac:chgData name="Donnelly, Alan" userId="0e91139c-575e-4904-b27b-1178244ea20d" providerId="ADAL" clId="{6E9B434F-08D2-459E-B468-A6A75A444D10}" dt="2024-10-30T18:15:25.569" v="1996" actId="6549"/>
          <ac:spMkLst>
            <pc:docMk/>
            <pc:sldMk cId="3452729345" sldId="358"/>
            <ac:spMk id="3" creationId="{B69C6574-90B7-0CD2-3820-2189CDC13B66}"/>
          </ac:spMkLst>
        </pc:spChg>
      </pc:sldChg>
      <pc:sldChg chg="modSp mod">
        <pc:chgData name="Donnelly, Alan" userId="0e91139c-575e-4904-b27b-1178244ea20d" providerId="ADAL" clId="{6E9B434F-08D2-459E-B468-A6A75A444D10}" dt="2024-10-31T15:44:46.984" v="2750" actId="20577"/>
        <pc:sldMkLst>
          <pc:docMk/>
          <pc:sldMk cId="4078279878" sldId="359"/>
        </pc:sldMkLst>
        <pc:spChg chg="mod">
          <ac:chgData name="Donnelly, Alan" userId="0e91139c-575e-4904-b27b-1178244ea20d" providerId="ADAL" clId="{6E9B434F-08D2-459E-B468-A6A75A444D10}" dt="2024-10-30T16:17:49.188" v="21" actId="20577"/>
          <ac:spMkLst>
            <pc:docMk/>
            <pc:sldMk cId="4078279878" sldId="359"/>
            <ac:spMk id="2" creationId="{BD502F7E-8857-D680-4A07-2D2BAE56F523}"/>
          </ac:spMkLst>
        </pc:spChg>
        <pc:spChg chg="mod">
          <ac:chgData name="Donnelly, Alan" userId="0e91139c-575e-4904-b27b-1178244ea20d" providerId="ADAL" clId="{6E9B434F-08D2-459E-B468-A6A75A444D10}" dt="2024-10-30T18:19:59.848" v="2071" actId="1036"/>
          <ac:spMkLst>
            <pc:docMk/>
            <pc:sldMk cId="4078279878" sldId="359"/>
            <ac:spMk id="5" creationId="{A247B629-59B4-38AB-8F38-48EE4D633DA0}"/>
          </ac:spMkLst>
        </pc:spChg>
        <pc:spChg chg="mod">
          <ac:chgData name="Donnelly, Alan" userId="0e91139c-575e-4904-b27b-1178244ea20d" providerId="ADAL" clId="{6E9B434F-08D2-459E-B468-A6A75A444D10}" dt="2024-10-31T15:44:46.984" v="2750" actId="20577"/>
          <ac:spMkLst>
            <pc:docMk/>
            <pc:sldMk cId="4078279878" sldId="359"/>
            <ac:spMk id="8" creationId="{C3CACD51-B6A3-1FDE-B110-A1A252080CA2}"/>
          </ac:spMkLst>
        </pc:spChg>
      </pc:sldChg>
      <pc:sldChg chg="modSp mod">
        <pc:chgData name="Donnelly, Alan" userId="0e91139c-575e-4904-b27b-1178244ea20d" providerId="ADAL" clId="{6E9B434F-08D2-459E-B468-A6A75A444D10}" dt="2024-10-31T15:42:49.744" v="2540" actId="20577"/>
        <pc:sldMkLst>
          <pc:docMk/>
          <pc:sldMk cId="1181298300" sldId="360"/>
        </pc:sldMkLst>
        <pc:spChg chg="mod">
          <ac:chgData name="Donnelly, Alan" userId="0e91139c-575e-4904-b27b-1178244ea20d" providerId="ADAL" clId="{6E9B434F-08D2-459E-B468-A6A75A444D10}" dt="2024-10-31T15:42:49.744" v="2540" actId="20577"/>
          <ac:spMkLst>
            <pc:docMk/>
            <pc:sldMk cId="1181298300" sldId="360"/>
            <ac:spMk id="3" creationId="{B69C6574-90B7-0CD2-3820-2189CDC13B66}"/>
          </ac:spMkLst>
        </pc:spChg>
      </pc:sldChg>
      <pc:sldChg chg="modSp mod">
        <pc:chgData name="Donnelly, Alan" userId="0e91139c-575e-4904-b27b-1178244ea20d" providerId="ADAL" clId="{6E9B434F-08D2-459E-B468-A6A75A444D10}" dt="2024-10-30T18:21:59.068" v="2079" actId="20577"/>
        <pc:sldMkLst>
          <pc:docMk/>
          <pc:sldMk cId="1626334427" sldId="363"/>
        </pc:sldMkLst>
        <pc:spChg chg="mod">
          <ac:chgData name="Donnelly, Alan" userId="0e91139c-575e-4904-b27b-1178244ea20d" providerId="ADAL" clId="{6E9B434F-08D2-459E-B468-A6A75A444D10}" dt="2024-10-30T18:21:59.068" v="2079" actId="20577"/>
          <ac:spMkLst>
            <pc:docMk/>
            <pc:sldMk cId="1626334427" sldId="363"/>
            <ac:spMk id="3" creationId="{B69C6574-90B7-0CD2-3820-2189CDC13B66}"/>
          </ac:spMkLst>
        </pc:spChg>
      </pc:sldChg>
      <pc:sldChg chg="addSp delSp modSp add del mod">
        <pc:chgData name="Donnelly, Alan" userId="0e91139c-575e-4904-b27b-1178244ea20d" providerId="ADAL" clId="{6E9B434F-08D2-459E-B468-A6A75A444D10}" dt="2024-10-30T18:24:24.514" v="2092"/>
        <pc:sldMkLst>
          <pc:docMk/>
          <pc:sldMk cId="355725135" sldId="364"/>
        </pc:sldMkLst>
        <pc:spChg chg="add del">
          <ac:chgData name="Donnelly, Alan" userId="0e91139c-575e-4904-b27b-1178244ea20d" providerId="ADAL" clId="{6E9B434F-08D2-459E-B468-A6A75A444D10}" dt="2024-10-30T18:24:23.502" v="2090" actId="478"/>
          <ac:spMkLst>
            <pc:docMk/>
            <pc:sldMk cId="355725135" sldId="364"/>
            <ac:spMk id="2" creationId="{D9CDE406-CD6A-2E34-22C0-E5906D3923EB}"/>
          </ac:spMkLst>
        </pc:spChg>
        <pc:spChg chg="add del mod">
          <ac:chgData name="Donnelly, Alan" userId="0e91139c-575e-4904-b27b-1178244ea20d" providerId="ADAL" clId="{6E9B434F-08D2-459E-B468-A6A75A444D10}" dt="2024-10-30T18:24:24.034" v="2091" actId="478"/>
          <ac:spMkLst>
            <pc:docMk/>
            <pc:sldMk cId="355725135" sldId="364"/>
            <ac:spMk id="5" creationId="{54EF60C1-A9AE-A626-CDF3-310F1539CD2C}"/>
          </ac:spMkLst>
        </pc:spChg>
        <pc:spChg chg="add del">
          <ac:chgData name="Donnelly, Alan" userId="0e91139c-575e-4904-b27b-1178244ea20d" providerId="ADAL" clId="{6E9B434F-08D2-459E-B468-A6A75A444D10}" dt="2024-10-30T18:24:24.034" v="2091" actId="478"/>
          <ac:spMkLst>
            <pc:docMk/>
            <pc:sldMk cId="355725135" sldId="364"/>
            <ac:spMk id="21" creationId="{423BE503-9C1C-A97E-B5CB-C5C438185C6B}"/>
          </ac:spMkLst>
        </pc:spChg>
      </pc:sldChg>
    </pc:docChg>
  </pc:docChgLst>
  <pc:docChgLst>
    <pc:chgData name="Donnelly, Alan" userId="0e91139c-575e-4904-b27b-1178244ea20d" providerId="ADAL" clId="{66149333-1973-4E53-BFC8-BD543BE3DB9E}"/>
    <pc:docChg chg="undo custSel addSld delSld modSld sldOrd">
      <pc:chgData name="Donnelly, Alan" userId="0e91139c-575e-4904-b27b-1178244ea20d" providerId="ADAL" clId="{66149333-1973-4E53-BFC8-BD543BE3DB9E}" dt="2022-10-31T06:47:59.065" v="3074" actId="47"/>
      <pc:docMkLst>
        <pc:docMk/>
      </pc:docMkLst>
      <pc:sldChg chg="modSp add mod ord">
        <pc:chgData name="Donnelly, Alan" userId="0e91139c-575e-4904-b27b-1178244ea20d" providerId="ADAL" clId="{66149333-1973-4E53-BFC8-BD543BE3DB9E}" dt="2022-10-30T06:34:43.485" v="235" actId="207"/>
        <pc:sldMkLst>
          <pc:docMk/>
          <pc:sldMk cId="4276010997" sldId="258"/>
        </pc:sldMkLst>
        <pc:spChg chg="mod">
          <ac:chgData name="Donnelly, Alan" userId="0e91139c-575e-4904-b27b-1178244ea20d" providerId="ADAL" clId="{66149333-1973-4E53-BFC8-BD543BE3DB9E}" dt="2022-10-30T06:34:43.485" v="235" actId="207"/>
          <ac:spMkLst>
            <pc:docMk/>
            <pc:sldMk cId="4276010997" sldId="258"/>
            <ac:spMk id="2" creationId="{241F1F4D-2913-4EE5-BBC7-9267EC1E84E7}"/>
          </ac:spMkLst>
        </pc:spChg>
        <pc:spChg chg="mod">
          <ac:chgData name="Donnelly, Alan" userId="0e91139c-575e-4904-b27b-1178244ea20d" providerId="ADAL" clId="{66149333-1973-4E53-BFC8-BD543BE3DB9E}" dt="2022-10-30T06:23:44.642" v="177" actId="1035"/>
          <ac:spMkLst>
            <pc:docMk/>
            <pc:sldMk cId="4276010997" sldId="258"/>
            <ac:spMk id="4" creationId="{4D3B281E-1318-438A-BA3C-9B47582738BD}"/>
          </ac:spMkLst>
        </pc:spChg>
      </pc:sldChg>
      <pc:sldChg chg="ord">
        <pc:chgData name="Donnelly, Alan" userId="0e91139c-575e-4904-b27b-1178244ea20d" providerId="ADAL" clId="{66149333-1973-4E53-BFC8-BD543BE3DB9E}" dt="2022-10-30T06:35:11.179" v="238"/>
        <pc:sldMkLst>
          <pc:docMk/>
          <pc:sldMk cId="991362590" sldId="272"/>
        </pc:sldMkLst>
      </pc:sldChg>
      <pc:sldChg chg="ord">
        <pc:chgData name="Donnelly, Alan" userId="0e91139c-575e-4904-b27b-1178244ea20d" providerId="ADAL" clId="{66149333-1973-4E53-BFC8-BD543BE3DB9E}" dt="2022-10-30T06:55:21.292" v="1126"/>
        <pc:sldMkLst>
          <pc:docMk/>
          <pc:sldMk cId="3951418386" sldId="276"/>
        </pc:sldMkLst>
      </pc:sldChg>
      <pc:sldChg chg="modSp mod">
        <pc:chgData name="Donnelly, Alan" userId="0e91139c-575e-4904-b27b-1178244ea20d" providerId="ADAL" clId="{66149333-1973-4E53-BFC8-BD543BE3DB9E}" dt="2022-10-30T07:11:46.986" v="1442" actId="1076"/>
        <pc:sldMkLst>
          <pc:docMk/>
          <pc:sldMk cId="1118017991" sldId="278"/>
        </pc:sldMkLst>
        <pc:spChg chg="mod">
          <ac:chgData name="Donnelly, Alan" userId="0e91139c-575e-4904-b27b-1178244ea20d" providerId="ADAL" clId="{66149333-1973-4E53-BFC8-BD543BE3DB9E}" dt="2022-10-30T07:11:46.986" v="1442" actId="1076"/>
          <ac:spMkLst>
            <pc:docMk/>
            <pc:sldMk cId="1118017991" sldId="278"/>
            <ac:spMk id="25" creationId="{7B5C61FB-ECFD-42D5-B479-71EA9A02E768}"/>
          </ac:spMkLst>
        </pc:spChg>
        <pc:spChg chg="mod">
          <ac:chgData name="Donnelly, Alan" userId="0e91139c-575e-4904-b27b-1178244ea20d" providerId="ADAL" clId="{66149333-1973-4E53-BFC8-BD543BE3DB9E}" dt="2022-10-30T07:11:46.986" v="1442" actId="1076"/>
          <ac:spMkLst>
            <pc:docMk/>
            <pc:sldMk cId="1118017991" sldId="278"/>
            <ac:spMk id="26" creationId="{40729E5D-CB7D-4BB9-B3D9-71CADBAD6D31}"/>
          </ac:spMkLst>
        </pc:spChg>
      </pc:sldChg>
      <pc:sldChg chg="addSp delSp modSp add mod ord">
        <pc:chgData name="Donnelly, Alan" userId="0e91139c-575e-4904-b27b-1178244ea20d" providerId="ADAL" clId="{66149333-1973-4E53-BFC8-BD543BE3DB9E}" dt="2022-10-30T07:58:16.772" v="2955" actId="404"/>
        <pc:sldMkLst>
          <pc:docMk/>
          <pc:sldMk cId="571085200" sldId="346"/>
        </pc:sldMkLst>
        <pc:spChg chg="mod">
          <ac:chgData name="Donnelly, Alan" userId="0e91139c-575e-4904-b27b-1178244ea20d" providerId="ADAL" clId="{66149333-1973-4E53-BFC8-BD543BE3DB9E}" dt="2022-10-30T06:34:53.405" v="236" actId="207"/>
          <ac:spMkLst>
            <pc:docMk/>
            <pc:sldMk cId="571085200" sldId="346"/>
            <ac:spMk id="2" creationId="{BD502F7E-8857-D680-4A07-2D2BAE56F523}"/>
          </ac:spMkLst>
        </pc:spChg>
        <pc:spChg chg="mod">
          <ac:chgData name="Donnelly, Alan" userId="0e91139c-575e-4904-b27b-1178244ea20d" providerId="ADAL" clId="{66149333-1973-4E53-BFC8-BD543BE3DB9E}" dt="2022-10-30T07:58:16.772" v="2955" actId="404"/>
          <ac:spMkLst>
            <pc:docMk/>
            <pc:sldMk cId="571085200" sldId="346"/>
            <ac:spMk id="3" creationId="{B69C6574-90B7-0CD2-3820-2189CDC13B66}"/>
          </ac:spMkLst>
        </pc:spChg>
        <pc:spChg chg="add del mod">
          <ac:chgData name="Donnelly, Alan" userId="0e91139c-575e-4904-b27b-1178244ea20d" providerId="ADAL" clId="{66149333-1973-4E53-BFC8-BD543BE3DB9E}" dt="2022-10-30T06:24:21.948" v="182" actId="478"/>
          <ac:spMkLst>
            <pc:docMk/>
            <pc:sldMk cId="571085200" sldId="346"/>
            <ac:spMk id="4" creationId="{F649BB67-540B-91C8-98B9-57AD1E9FA342}"/>
          </ac:spMkLst>
        </pc:spChg>
      </pc:sldChg>
      <pc:sldChg chg="addSp delSp modSp add mod">
        <pc:chgData name="Donnelly, Alan" userId="0e91139c-575e-4904-b27b-1178244ea20d" providerId="ADAL" clId="{66149333-1973-4E53-BFC8-BD543BE3DB9E}" dt="2022-10-30T07:58:10.905" v="2954" actId="404"/>
        <pc:sldMkLst>
          <pc:docMk/>
          <pc:sldMk cId="3476381556" sldId="347"/>
        </pc:sldMkLst>
        <pc:spChg chg="mod">
          <ac:chgData name="Donnelly, Alan" userId="0e91139c-575e-4904-b27b-1178244ea20d" providerId="ADAL" clId="{66149333-1973-4E53-BFC8-BD543BE3DB9E}" dt="2022-10-30T06:35:20.587" v="240"/>
          <ac:spMkLst>
            <pc:docMk/>
            <pc:sldMk cId="3476381556" sldId="347"/>
            <ac:spMk id="2" creationId="{BD502F7E-8857-D680-4A07-2D2BAE56F523}"/>
          </ac:spMkLst>
        </pc:spChg>
        <pc:spChg chg="mod">
          <ac:chgData name="Donnelly, Alan" userId="0e91139c-575e-4904-b27b-1178244ea20d" providerId="ADAL" clId="{66149333-1973-4E53-BFC8-BD543BE3DB9E}" dt="2022-10-30T07:58:10.905" v="2954" actId="404"/>
          <ac:spMkLst>
            <pc:docMk/>
            <pc:sldMk cId="3476381556" sldId="347"/>
            <ac:spMk id="3" creationId="{B69C6574-90B7-0CD2-3820-2189CDC13B66}"/>
          </ac:spMkLst>
        </pc:spChg>
        <pc:spChg chg="add mod">
          <ac:chgData name="Donnelly, Alan" userId="0e91139c-575e-4904-b27b-1178244ea20d" providerId="ADAL" clId="{66149333-1973-4E53-BFC8-BD543BE3DB9E}" dt="2022-10-30T06:54:36.818" v="1122" actId="1036"/>
          <ac:spMkLst>
            <pc:docMk/>
            <pc:sldMk cId="3476381556" sldId="347"/>
            <ac:spMk id="5" creationId="{5176D85D-AA74-A0E3-4A5F-022DA55636AF}"/>
          </ac:spMkLst>
        </pc:spChg>
        <pc:spChg chg="add del mod">
          <ac:chgData name="Donnelly, Alan" userId="0e91139c-575e-4904-b27b-1178244ea20d" providerId="ADAL" clId="{66149333-1973-4E53-BFC8-BD543BE3DB9E}" dt="2022-10-30T06:47:32.225" v="605" actId="478"/>
          <ac:spMkLst>
            <pc:docMk/>
            <pc:sldMk cId="3476381556" sldId="347"/>
            <ac:spMk id="6" creationId="{8C86084E-D3DD-2C4E-C4D9-8B7184F2B1B0}"/>
          </ac:spMkLst>
        </pc:spChg>
        <pc:spChg chg="add mod">
          <ac:chgData name="Donnelly, Alan" userId="0e91139c-575e-4904-b27b-1178244ea20d" providerId="ADAL" clId="{66149333-1973-4E53-BFC8-BD543BE3DB9E}" dt="2022-10-30T06:54:36.818" v="1122" actId="1036"/>
          <ac:spMkLst>
            <pc:docMk/>
            <pc:sldMk cId="3476381556" sldId="347"/>
            <ac:spMk id="7" creationId="{E560C1C2-EE6D-1403-E447-E3BCFC856CCD}"/>
          </ac:spMkLst>
        </pc:spChg>
        <pc:spChg chg="add mod">
          <ac:chgData name="Donnelly, Alan" userId="0e91139c-575e-4904-b27b-1178244ea20d" providerId="ADAL" clId="{66149333-1973-4E53-BFC8-BD543BE3DB9E}" dt="2022-10-30T06:54:36.818" v="1122" actId="1036"/>
          <ac:spMkLst>
            <pc:docMk/>
            <pc:sldMk cId="3476381556" sldId="347"/>
            <ac:spMk id="8" creationId="{92246EA7-04F8-9CB2-6454-C43F72F7D2D3}"/>
          </ac:spMkLst>
        </pc:spChg>
        <pc:spChg chg="add del mod">
          <ac:chgData name="Donnelly, Alan" userId="0e91139c-575e-4904-b27b-1178244ea20d" providerId="ADAL" clId="{66149333-1973-4E53-BFC8-BD543BE3DB9E}" dt="2022-10-30T06:47:15.387" v="599"/>
          <ac:spMkLst>
            <pc:docMk/>
            <pc:sldMk cId="3476381556" sldId="347"/>
            <ac:spMk id="9" creationId="{408187E7-2C0E-8C87-E809-BE642C49455C}"/>
          </ac:spMkLst>
        </pc:spChg>
        <pc:spChg chg="add del mod">
          <ac:chgData name="Donnelly, Alan" userId="0e91139c-575e-4904-b27b-1178244ea20d" providerId="ADAL" clId="{66149333-1973-4E53-BFC8-BD543BE3DB9E}" dt="2022-10-30T06:47:15.387" v="599"/>
          <ac:spMkLst>
            <pc:docMk/>
            <pc:sldMk cId="3476381556" sldId="347"/>
            <ac:spMk id="10" creationId="{DCAD6C61-599F-41EE-A8FD-71C6D842D5B3}"/>
          </ac:spMkLst>
        </pc:spChg>
        <pc:spChg chg="add del mod">
          <ac:chgData name="Donnelly, Alan" userId="0e91139c-575e-4904-b27b-1178244ea20d" providerId="ADAL" clId="{66149333-1973-4E53-BFC8-BD543BE3DB9E}" dt="2022-10-30T06:47:18.583" v="601"/>
          <ac:spMkLst>
            <pc:docMk/>
            <pc:sldMk cId="3476381556" sldId="347"/>
            <ac:spMk id="11" creationId="{1E004D3A-BC0C-9291-2FCF-7D05CE3AAECD}"/>
          </ac:spMkLst>
        </pc:spChg>
        <pc:spChg chg="add del mod">
          <ac:chgData name="Donnelly, Alan" userId="0e91139c-575e-4904-b27b-1178244ea20d" providerId="ADAL" clId="{66149333-1973-4E53-BFC8-BD543BE3DB9E}" dt="2022-10-30T06:47:18.583" v="601"/>
          <ac:spMkLst>
            <pc:docMk/>
            <pc:sldMk cId="3476381556" sldId="347"/>
            <ac:spMk id="12" creationId="{2EA078CA-6410-BF86-4A61-2A53E3C9AB93}"/>
          </ac:spMkLst>
        </pc:spChg>
        <pc:spChg chg="add mod">
          <ac:chgData name="Donnelly, Alan" userId="0e91139c-575e-4904-b27b-1178244ea20d" providerId="ADAL" clId="{66149333-1973-4E53-BFC8-BD543BE3DB9E}" dt="2022-10-30T06:54:36.818" v="1122" actId="1036"/>
          <ac:spMkLst>
            <pc:docMk/>
            <pc:sldMk cId="3476381556" sldId="347"/>
            <ac:spMk id="13" creationId="{327B9D88-0E40-C654-9BCA-F4BA8271CD4D}"/>
          </ac:spMkLst>
        </pc:spChg>
        <pc:spChg chg="add mod">
          <ac:chgData name="Donnelly, Alan" userId="0e91139c-575e-4904-b27b-1178244ea20d" providerId="ADAL" clId="{66149333-1973-4E53-BFC8-BD543BE3DB9E}" dt="2022-10-30T06:54:36.818" v="1122" actId="1036"/>
          <ac:spMkLst>
            <pc:docMk/>
            <pc:sldMk cId="3476381556" sldId="347"/>
            <ac:spMk id="14" creationId="{18B2D402-7CCF-7A95-E4A0-33ABAEE6F549}"/>
          </ac:spMkLst>
        </pc:spChg>
        <pc:spChg chg="add del mod">
          <ac:chgData name="Donnelly, Alan" userId="0e91139c-575e-4904-b27b-1178244ea20d" providerId="ADAL" clId="{66149333-1973-4E53-BFC8-BD543BE3DB9E}" dt="2022-10-30T06:48:37.971" v="670" actId="478"/>
          <ac:spMkLst>
            <pc:docMk/>
            <pc:sldMk cId="3476381556" sldId="347"/>
            <ac:spMk id="15" creationId="{77164DB5-E7C6-B18A-D98E-25325AB3D25E}"/>
          </ac:spMkLst>
        </pc:spChg>
        <pc:graphicFrameChg chg="add del mod modGraphic">
          <ac:chgData name="Donnelly, Alan" userId="0e91139c-575e-4904-b27b-1178244ea20d" providerId="ADAL" clId="{66149333-1973-4E53-BFC8-BD543BE3DB9E}" dt="2022-10-30T06:46:24.220" v="579" actId="478"/>
          <ac:graphicFrameMkLst>
            <pc:docMk/>
            <pc:sldMk cId="3476381556" sldId="347"/>
            <ac:graphicFrameMk id="4" creationId="{FCC81E13-79E1-4044-FCFC-4C4CF324A732}"/>
          </ac:graphicFrameMkLst>
        </pc:graphicFrameChg>
      </pc:sldChg>
      <pc:sldChg chg="addSp delSp modSp add mod">
        <pc:chgData name="Donnelly, Alan" userId="0e91139c-575e-4904-b27b-1178244ea20d" providerId="ADAL" clId="{66149333-1973-4E53-BFC8-BD543BE3DB9E}" dt="2022-10-30T07:58:22.631" v="2957" actId="27636"/>
        <pc:sldMkLst>
          <pc:docMk/>
          <pc:sldMk cId="1585942379" sldId="348"/>
        </pc:sldMkLst>
        <pc:spChg chg="mod">
          <ac:chgData name="Donnelly, Alan" userId="0e91139c-575e-4904-b27b-1178244ea20d" providerId="ADAL" clId="{66149333-1973-4E53-BFC8-BD543BE3DB9E}" dt="2022-10-30T06:57:01.746" v="1193" actId="20577"/>
          <ac:spMkLst>
            <pc:docMk/>
            <pc:sldMk cId="1585942379" sldId="348"/>
            <ac:spMk id="2" creationId="{BD502F7E-8857-D680-4A07-2D2BAE56F523}"/>
          </ac:spMkLst>
        </pc:spChg>
        <pc:spChg chg="mod">
          <ac:chgData name="Donnelly, Alan" userId="0e91139c-575e-4904-b27b-1178244ea20d" providerId="ADAL" clId="{66149333-1973-4E53-BFC8-BD543BE3DB9E}" dt="2022-10-30T07:58:22.631" v="2957" actId="27636"/>
          <ac:spMkLst>
            <pc:docMk/>
            <pc:sldMk cId="1585942379" sldId="348"/>
            <ac:spMk id="3" creationId="{B69C6574-90B7-0CD2-3820-2189CDC13B66}"/>
          </ac:spMkLst>
        </pc:spChg>
        <pc:spChg chg="del">
          <ac:chgData name="Donnelly, Alan" userId="0e91139c-575e-4904-b27b-1178244ea20d" providerId="ADAL" clId="{66149333-1973-4E53-BFC8-BD543BE3DB9E}" dt="2022-10-30T06:55:46.966" v="1168" actId="478"/>
          <ac:spMkLst>
            <pc:docMk/>
            <pc:sldMk cId="1585942379" sldId="348"/>
            <ac:spMk id="5" creationId="{5176D85D-AA74-A0E3-4A5F-022DA55636AF}"/>
          </ac:spMkLst>
        </pc:spChg>
        <pc:spChg chg="add mod">
          <ac:chgData name="Donnelly, Alan" userId="0e91139c-575e-4904-b27b-1178244ea20d" providerId="ADAL" clId="{66149333-1973-4E53-BFC8-BD543BE3DB9E}" dt="2022-10-30T06:59:00.127" v="1203" actId="1036"/>
          <ac:spMkLst>
            <pc:docMk/>
            <pc:sldMk cId="1585942379" sldId="348"/>
            <ac:spMk id="6" creationId="{4BD9EADB-E04A-C305-3CB6-85D54EA932A4}"/>
          </ac:spMkLst>
        </pc:spChg>
        <pc:spChg chg="del">
          <ac:chgData name="Donnelly, Alan" userId="0e91139c-575e-4904-b27b-1178244ea20d" providerId="ADAL" clId="{66149333-1973-4E53-BFC8-BD543BE3DB9E}" dt="2022-10-30T06:55:46.966" v="1168" actId="478"/>
          <ac:spMkLst>
            <pc:docMk/>
            <pc:sldMk cId="1585942379" sldId="348"/>
            <ac:spMk id="7" creationId="{E560C1C2-EE6D-1403-E447-E3BCFC856CCD}"/>
          </ac:spMkLst>
        </pc:spChg>
        <pc:spChg chg="del">
          <ac:chgData name="Donnelly, Alan" userId="0e91139c-575e-4904-b27b-1178244ea20d" providerId="ADAL" clId="{66149333-1973-4E53-BFC8-BD543BE3DB9E}" dt="2022-10-30T06:55:46.966" v="1168" actId="478"/>
          <ac:spMkLst>
            <pc:docMk/>
            <pc:sldMk cId="1585942379" sldId="348"/>
            <ac:spMk id="8" creationId="{92246EA7-04F8-9CB2-6454-C43F72F7D2D3}"/>
          </ac:spMkLst>
        </pc:spChg>
        <pc:spChg chg="del">
          <ac:chgData name="Donnelly, Alan" userId="0e91139c-575e-4904-b27b-1178244ea20d" providerId="ADAL" clId="{66149333-1973-4E53-BFC8-BD543BE3DB9E}" dt="2022-10-30T06:55:46.966" v="1168" actId="478"/>
          <ac:spMkLst>
            <pc:docMk/>
            <pc:sldMk cId="1585942379" sldId="348"/>
            <ac:spMk id="13" creationId="{327B9D88-0E40-C654-9BCA-F4BA8271CD4D}"/>
          </ac:spMkLst>
        </pc:spChg>
        <pc:spChg chg="del">
          <ac:chgData name="Donnelly, Alan" userId="0e91139c-575e-4904-b27b-1178244ea20d" providerId="ADAL" clId="{66149333-1973-4E53-BFC8-BD543BE3DB9E}" dt="2022-10-30T06:55:46.966" v="1168" actId="478"/>
          <ac:spMkLst>
            <pc:docMk/>
            <pc:sldMk cId="1585942379" sldId="348"/>
            <ac:spMk id="14" creationId="{18B2D402-7CCF-7A95-E4A0-33ABAEE6F549}"/>
          </ac:spMkLst>
        </pc:spChg>
        <pc:picChg chg="add mod">
          <ac:chgData name="Donnelly, Alan" userId="0e91139c-575e-4904-b27b-1178244ea20d" providerId="ADAL" clId="{66149333-1973-4E53-BFC8-BD543BE3DB9E}" dt="2022-10-30T06:58:57.568" v="1198" actId="14100"/>
          <ac:picMkLst>
            <pc:docMk/>
            <pc:sldMk cId="1585942379" sldId="348"/>
            <ac:picMk id="4" creationId="{74B70484-0C05-9F67-7E86-D9A0B22ABB40}"/>
          </ac:picMkLst>
        </pc:picChg>
      </pc:sldChg>
      <pc:sldChg chg="addSp delSp modSp add del mod">
        <pc:chgData name="Donnelly, Alan" userId="0e91139c-575e-4904-b27b-1178244ea20d" providerId="ADAL" clId="{66149333-1973-4E53-BFC8-BD543BE3DB9E}" dt="2022-10-30T07:59:46.016" v="2978" actId="47"/>
        <pc:sldMkLst>
          <pc:docMk/>
          <pc:sldMk cId="4024604844" sldId="349"/>
        </pc:sldMkLst>
        <pc:spChg chg="del">
          <ac:chgData name="Donnelly, Alan" userId="0e91139c-575e-4904-b27b-1178244ea20d" providerId="ADAL" clId="{66149333-1973-4E53-BFC8-BD543BE3DB9E}" dt="2022-10-30T06:57:28.856" v="1195" actId="478"/>
          <ac:spMkLst>
            <pc:docMk/>
            <pc:sldMk cId="4024604844" sldId="349"/>
            <ac:spMk id="2" creationId="{BD502F7E-8857-D680-4A07-2D2BAE56F523}"/>
          </ac:spMkLst>
        </pc:spChg>
        <pc:spChg chg="del">
          <ac:chgData name="Donnelly, Alan" userId="0e91139c-575e-4904-b27b-1178244ea20d" providerId="ADAL" clId="{66149333-1973-4E53-BFC8-BD543BE3DB9E}" dt="2022-10-30T06:57:28.856" v="1195" actId="478"/>
          <ac:spMkLst>
            <pc:docMk/>
            <pc:sldMk cId="4024604844" sldId="349"/>
            <ac:spMk id="3" creationId="{B69C6574-90B7-0CD2-3820-2189CDC13B66}"/>
          </ac:spMkLst>
        </pc:spChg>
        <pc:spChg chg="del">
          <ac:chgData name="Donnelly, Alan" userId="0e91139c-575e-4904-b27b-1178244ea20d" providerId="ADAL" clId="{66149333-1973-4E53-BFC8-BD543BE3DB9E}" dt="2022-10-30T06:57:28.856" v="1195" actId="478"/>
          <ac:spMkLst>
            <pc:docMk/>
            <pc:sldMk cId="4024604844" sldId="349"/>
            <ac:spMk id="6" creationId="{4BD9EADB-E04A-C305-3CB6-85D54EA932A4}"/>
          </ac:spMkLst>
        </pc:spChg>
        <pc:spChg chg="add del mod">
          <ac:chgData name="Donnelly, Alan" userId="0e91139c-575e-4904-b27b-1178244ea20d" providerId="ADAL" clId="{66149333-1973-4E53-BFC8-BD543BE3DB9E}" dt="2022-10-30T07:23:45.402" v="2101" actId="478"/>
          <ac:spMkLst>
            <pc:docMk/>
            <pc:sldMk cId="4024604844" sldId="349"/>
            <ac:spMk id="7" creationId="{9EAC260A-B3DC-535E-F4EA-75EE7A49A62F}"/>
          </ac:spMkLst>
        </pc:spChg>
        <pc:spChg chg="add del mod">
          <ac:chgData name="Donnelly, Alan" userId="0e91139c-575e-4904-b27b-1178244ea20d" providerId="ADAL" clId="{66149333-1973-4E53-BFC8-BD543BE3DB9E}" dt="2022-10-30T07:23:46.515" v="2102" actId="478"/>
          <ac:spMkLst>
            <pc:docMk/>
            <pc:sldMk cId="4024604844" sldId="349"/>
            <ac:spMk id="9" creationId="{DA5B2617-B163-4478-4828-AB58C7AE86BA}"/>
          </ac:spMkLst>
        </pc:spChg>
        <pc:spChg chg="add del mod">
          <ac:chgData name="Donnelly, Alan" userId="0e91139c-575e-4904-b27b-1178244ea20d" providerId="ADAL" clId="{66149333-1973-4E53-BFC8-BD543BE3DB9E}" dt="2022-10-30T07:26:18.604" v="2171" actId="478"/>
          <ac:spMkLst>
            <pc:docMk/>
            <pc:sldMk cId="4024604844" sldId="349"/>
            <ac:spMk id="10" creationId="{F5F8EE4D-A884-5752-7AD9-C62917264C8F}"/>
          </ac:spMkLst>
        </pc:spChg>
        <pc:spChg chg="add del mod">
          <ac:chgData name="Donnelly, Alan" userId="0e91139c-575e-4904-b27b-1178244ea20d" providerId="ADAL" clId="{66149333-1973-4E53-BFC8-BD543BE3DB9E}" dt="2022-10-30T07:55:51.382" v="2839" actId="478"/>
          <ac:spMkLst>
            <pc:docMk/>
            <pc:sldMk cId="4024604844" sldId="349"/>
            <ac:spMk id="11" creationId="{023B9D0E-750B-91FF-C7EB-16A0ADC9DEFD}"/>
          </ac:spMkLst>
        </pc:spChg>
        <pc:spChg chg="add del mod">
          <ac:chgData name="Donnelly, Alan" userId="0e91139c-575e-4904-b27b-1178244ea20d" providerId="ADAL" clId="{66149333-1973-4E53-BFC8-BD543BE3DB9E}" dt="2022-10-30T07:28:46.536" v="2347" actId="478"/>
          <ac:spMkLst>
            <pc:docMk/>
            <pc:sldMk cId="4024604844" sldId="349"/>
            <ac:spMk id="12" creationId="{3922A4CD-4719-D195-DD79-BA9260FC5571}"/>
          </ac:spMkLst>
        </pc:spChg>
        <pc:spChg chg="add del mod">
          <ac:chgData name="Donnelly, Alan" userId="0e91139c-575e-4904-b27b-1178244ea20d" providerId="ADAL" clId="{66149333-1973-4E53-BFC8-BD543BE3DB9E}" dt="2022-10-30T07:26:19.603" v="2172" actId="478"/>
          <ac:spMkLst>
            <pc:docMk/>
            <pc:sldMk cId="4024604844" sldId="349"/>
            <ac:spMk id="14" creationId="{C4250ECE-AE0D-D2D4-2300-246A28B0596C}"/>
          </ac:spMkLst>
        </pc:spChg>
        <pc:spChg chg="add mod">
          <ac:chgData name="Donnelly, Alan" userId="0e91139c-575e-4904-b27b-1178244ea20d" providerId="ADAL" clId="{66149333-1973-4E53-BFC8-BD543BE3DB9E}" dt="2022-10-30T07:28:18.404" v="2344" actId="20577"/>
          <ac:spMkLst>
            <pc:docMk/>
            <pc:sldMk cId="4024604844" sldId="349"/>
            <ac:spMk id="17" creationId="{875FA9E4-DE83-552A-55B8-64F684D2E50F}"/>
          </ac:spMkLst>
        </pc:spChg>
        <pc:spChg chg="add del mod">
          <ac:chgData name="Donnelly, Alan" userId="0e91139c-575e-4904-b27b-1178244ea20d" providerId="ADAL" clId="{66149333-1973-4E53-BFC8-BD543BE3DB9E}" dt="2022-10-30T07:29:11.566" v="2425" actId="21"/>
          <ac:spMkLst>
            <pc:docMk/>
            <pc:sldMk cId="4024604844" sldId="349"/>
            <ac:spMk id="18" creationId="{4859ACD2-B082-F2B3-7CE7-EB51AD1EBD2D}"/>
          </ac:spMkLst>
        </pc:spChg>
        <pc:spChg chg="add mod">
          <ac:chgData name="Donnelly, Alan" userId="0e91139c-575e-4904-b27b-1178244ea20d" providerId="ADAL" clId="{66149333-1973-4E53-BFC8-BD543BE3DB9E}" dt="2022-10-30T07:29:13.897" v="2427" actId="27636"/>
          <ac:spMkLst>
            <pc:docMk/>
            <pc:sldMk cId="4024604844" sldId="349"/>
            <ac:spMk id="19" creationId="{0D05F145-8BB6-4C0B-F464-AFC9481593E1}"/>
          </ac:spMkLst>
        </pc:spChg>
        <pc:spChg chg="add del mod">
          <ac:chgData name="Donnelly, Alan" userId="0e91139c-575e-4904-b27b-1178244ea20d" providerId="ADAL" clId="{66149333-1973-4E53-BFC8-BD543BE3DB9E}" dt="2022-10-30T07:55:53.216" v="2840" actId="478"/>
          <ac:spMkLst>
            <pc:docMk/>
            <pc:sldMk cId="4024604844" sldId="349"/>
            <ac:spMk id="21" creationId="{2EF4531E-2723-53EF-5363-D7132A365B31}"/>
          </ac:spMkLst>
        </pc:spChg>
        <pc:picChg chg="del">
          <ac:chgData name="Donnelly, Alan" userId="0e91139c-575e-4904-b27b-1178244ea20d" providerId="ADAL" clId="{66149333-1973-4E53-BFC8-BD543BE3DB9E}" dt="2022-10-30T06:57:28.856" v="1195" actId="478"/>
          <ac:picMkLst>
            <pc:docMk/>
            <pc:sldMk cId="4024604844" sldId="349"/>
            <ac:picMk id="4" creationId="{74B70484-0C05-9F67-7E86-D9A0B22ABB40}"/>
          </ac:picMkLst>
        </pc:picChg>
        <pc:picChg chg="add del">
          <ac:chgData name="Donnelly, Alan" userId="0e91139c-575e-4904-b27b-1178244ea20d" providerId="ADAL" clId="{66149333-1973-4E53-BFC8-BD543BE3DB9E}" dt="2022-10-30T07:26:21.253" v="2174" actId="22"/>
          <ac:picMkLst>
            <pc:docMk/>
            <pc:sldMk cId="4024604844" sldId="349"/>
            <ac:picMk id="16" creationId="{6231E6BF-6784-7AF7-95C1-FD717347B259}"/>
          </ac:picMkLst>
        </pc:picChg>
      </pc:sldChg>
      <pc:sldChg chg="addSp delSp modSp add mod setBg">
        <pc:chgData name="Donnelly, Alan" userId="0e91139c-575e-4904-b27b-1178244ea20d" providerId="ADAL" clId="{66149333-1973-4E53-BFC8-BD543BE3DB9E}" dt="2022-10-30T07:59:21.705" v="2976" actId="1035"/>
        <pc:sldMkLst>
          <pc:docMk/>
          <pc:sldMk cId="3983072913" sldId="350"/>
        </pc:sldMkLst>
        <pc:spChg chg="del mod">
          <ac:chgData name="Donnelly, Alan" userId="0e91139c-575e-4904-b27b-1178244ea20d" providerId="ADAL" clId="{66149333-1973-4E53-BFC8-BD543BE3DB9E}" dt="2022-10-30T07:10:22.559" v="1397" actId="478"/>
          <ac:spMkLst>
            <pc:docMk/>
            <pc:sldMk cId="3983072913" sldId="350"/>
            <ac:spMk id="2" creationId="{BD502F7E-8857-D680-4A07-2D2BAE56F523}"/>
          </ac:spMkLst>
        </pc:spChg>
        <pc:spChg chg="mod ord">
          <ac:chgData name="Donnelly, Alan" userId="0e91139c-575e-4904-b27b-1178244ea20d" providerId="ADAL" clId="{66149333-1973-4E53-BFC8-BD543BE3DB9E}" dt="2022-10-30T07:59:21.705" v="2976" actId="1035"/>
          <ac:spMkLst>
            <pc:docMk/>
            <pc:sldMk cId="3983072913" sldId="350"/>
            <ac:spMk id="3" creationId="{B69C6574-90B7-0CD2-3820-2189CDC13B66}"/>
          </ac:spMkLst>
        </pc:spChg>
        <pc:spChg chg="del">
          <ac:chgData name="Donnelly, Alan" userId="0e91139c-575e-4904-b27b-1178244ea20d" providerId="ADAL" clId="{66149333-1973-4E53-BFC8-BD543BE3DB9E}" dt="2022-10-30T07:05:40.234" v="1387" actId="478"/>
          <ac:spMkLst>
            <pc:docMk/>
            <pc:sldMk cId="3983072913" sldId="350"/>
            <ac:spMk id="6" creationId="{4BD9EADB-E04A-C305-3CB6-85D54EA932A4}"/>
          </ac:spMkLst>
        </pc:spChg>
        <pc:spChg chg="add del">
          <ac:chgData name="Donnelly, Alan" userId="0e91139c-575e-4904-b27b-1178244ea20d" providerId="ADAL" clId="{66149333-1973-4E53-BFC8-BD543BE3DB9E}" dt="2022-10-30T07:09:35.809" v="1392" actId="26606"/>
          <ac:spMkLst>
            <pc:docMk/>
            <pc:sldMk cId="3983072913" sldId="350"/>
            <ac:spMk id="9" creationId="{F13C74B1-5B17-4795-BED0-7140497B445A}"/>
          </ac:spMkLst>
        </pc:spChg>
        <pc:spChg chg="add del">
          <ac:chgData name="Donnelly, Alan" userId="0e91139c-575e-4904-b27b-1178244ea20d" providerId="ADAL" clId="{66149333-1973-4E53-BFC8-BD543BE3DB9E}" dt="2022-10-30T07:09:35.809" v="1392" actId="26606"/>
          <ac:spMkLst>
            <pc:docMk/>
            <pc:sldMk cId="3983072913" sldId="350"/>
            <ac:spMk id="10" creationId="{D4974D33-8DC5-464E-8C6D-BE58F0669C17}"/>
          </ac:spMkLst>
        </pc:spChg>
        <pc:spChg chg="add del">
          <ac:chgData name="Donnelly, Alan" userId="0e91139c-575e-4904-b27b-1178244ea20d" providerId="ADAL" clId="{66149333-1973-4E53-BFC8-BD543BE3DB9E}" dt="2022-10-30T07:51:03.620" v="2735" actId="26606"/>
          <ac:spMkLst>
            <pc:docMk/>
            <pc:sldMk cId="3983072913" sldId="350"/>
            <ac:spMk id="11" creationId="{2B566528-1B12-4246-9431-5C2D7D081168}"/>
          </ac:spMkLst>
        </pc:spChg>
        <pc:spChg chg="add del">
          <ac:chgData name="Donnelly, Alan" userId="0e91139c-575e-4904-b27b-1178244ea20d" providerId="ADAL" clId="{66149333-1973-4E53-BFC8-BD543BE3DB9E}" dt="2022-10-30T07:08:56.273" v="1390" actId="26606"/>
          <ac:spMkLst>
            <pc:docMk/>
            <pc:sldMk cId="3983072913" sldId="350"/>
            <ac:spMk id="12" creationId="{F13C74B1-5B17-4795-BED0-7140497B445A}"/>
          </ac:spMkLst>
        </pc:spChg>
        <pc:spChg chg="add del">
          <ac:chgData name="Donnelly, Alan" userId="0e91139c-575e-4904-b27b-1178244ea20d" providerId="ADAL" clId="{66149333-1973-4E53-BFC8-BD543BE3DB9E}" dt="2022-10-30T07:09:46.378" v="1394" actId="26606"/>
          <ac:spMkLst>
            <pc:docMk/>
            <pc:sldMk cId="3983072913" sldId="350"/>
            <ac:spMk id="13" creationId="{2B566528-1B12-4246-9431-5C2D7D081168}"/>
          </ac:spMkLst>
        </pc:spChg>
        <pc:spChg chg="add del">
          <ac:chgData name="Donnelly, Alan" userId="0e91139c-575e-4904-b27b-1178244ea20d" providerId="ADAL" clId="{66149333-1973-4E53-BFC8-BD543BE3DB9E}" dt="2022-10-30T07:08:56.273" v="1390" actId="26606"/>
          <ac:spMkLst>
            <pc:docMk/>
            <pc:sldMk cId="3983072913" sldId="350"/>
            <ac:spMk id="14" creationId="{D4974D33-8DC5-464E-8C6D-BE58F0669C17}"/>
          </ac:spMkLst>
        </pc:spChg>
        <pc:spChg chg="add del">
          <ac:chgData name="Donnelly, Alan" userId="0e91139c-575e-4904-b27b-1178244ea20d" providerId="ADAL" clId="{66149333-1973-4E53-BFC8-BD543BE3DB9E}" dt="2022-10-30T07:51:03.620" v="2735" actId="26606"/>
          <ac:spMkLst>
            <pc:docMk/>
            <pc:sldMk cId="3983072913" sldId="350"/>
            <ac:spMk id="24" creationId="{D3F51FEB-38FB-4F6C-9F7B-2F2AFAB65463}"/>
          </ac:spMkLst>
        </pc:spChg>
        <pc:spChg chg="add del">
          <ac:chgData name="Donnelly, Alan" userId="0e91139c-575e-4904-b27b-1178244ea20d" providerId="ADAL" clId="{66149333-1973-4E53-BFC8-BD543BE3DB9E}" dt="2022-10-30T07:51:03.620" v="2735" actId="26606"/>
          <ac:spMkLst>
            <pc:docMk/>
            <pc:sldMk cId="3983072913" sldId="350"/>
            <ac:spMk id="25" creationId="{1E547BA6-BAE0-43BB-A7CA-60F69CE252F0}"/>
          </ac:spMkLst>
        </pc:spChg>
        <pc:spChg chg="add del mod">
          <ac:chgData name="Donnelly, Alan" userId="0e91139c-575e-4904-b27b-1178244ea20d" providerId="ADAL" clId="{66149333-1973-4E53-BFC8-BD543BE3DB9E}" dt="2022-10-30T07:10:23.358" v="1398" actId="478"/>
          <ac:spMkLst>
            <pc:docMk/>
            <pc:sldMk cId="3983072913" sldId="350"/>
            <ac:spMk id="26" creationId="{122D4E8B-082C-64CF-79C8-C0916DE84217}"/>
          </ac:spMkLst>
        </pc:spChg>
        <pc:spChg chg="add del mod">
          <ac:chgData name="Donnelly, Alan" userId="0e91139c-575e-4904-b27b-1178244ea20d" providerId="ADAL" clId="{66149333-1973-4E53-BFC8-BD543BE3DB9E}" dt="2022-10-30T07:53:14.313" v="2740" actId="478"/>
          <ac:spMkLst>
            <pc:docMk/>
            <pc:sldMk cId="3983072913" sldId="350"/>
            <ac:spMk id="27" creationId="{0410EE47-7DDA-0A37-27C8-B66B49CBBCBF}"/>
          </ac:spMkLst>
        </pc:spChg>
        <pc:spChg chg="add del mod">
          <ac:chgData name="Donnelly, Alan" userId="0e91139c-575e-4904-b27b-1178244ea20d" providerId="ADAL" clId="{66149333-1973-4E53-BFC8-BD543BE3DB9E}" dt="2022-10-30T07:53:16.047" v="2741" actId="478"/>
          <ac:spMkLst>
            <pc:docMk/>
            <pc:sldMk cId="3983072913" sldId="350"/>
            <ac:spMk id="31" creationId="{552F237B-7CA4-A5F4-8BA9-B0964C9823F4}"/>
          </ac:spMkLst>
        </pc:spChg>
        <pc:spChg chg="add del mod">
          <ac:chgData name="Donnelly, Alan" userId="0e91139c-575e-4904-b27b-1178244ea20d" providerId="ADAL" clId="{66149333-1973-4E53-BFC8-BD543BE3DB9E}" dt="2022-10-30T07:58:50.578" v="2960" actId="478"/>
          <ac:spMkLst>
            <pc:docMk/>
            <pc:sldMk cId="3983072913" sldId="350"/>
            <ac:spMk id="33" creationId="{B04F5937-CC43-6366-8F06-3EC749D39B82}"/>
          </ac:spMkLst>
        </pc:spChg>
        <pc:spChg chg="add mod">
          <ac:chgData name="Donnelly, Alan" userId="0e91139c-575e-4904-b27b-1178244ea20d" providerId="ADAL" clId="{66149333-1973-4E53-BFC8-BD543BE3DB9E}" dt="2022-10-30T07:59:00.355" v="2964" actId="20577"/>
          <ac:spMkLst>
            <pc:docMk/>
            <pc:sldMk cId="3983072913" sldId="350"/>
            <ac:spMk id="36" creationId="{7F5C4277-E637-ADCD-6CAF-CDDA67C38240}"/>
          </ac:spMkLst>
        </pc:spChg>
        <pc:spChg chg="add del mod">
          <ac:chgData name="Donnelly, Alan" userId="0e91139c-575e-4904-b27b-1178244ea20d" providerId="ADAL" clId="{66149333-1973-4E53-BFC8-BD543BE3DB9E}" dt="2022-10-30T07:58:58.474" v="2963" actId="478"/>
          <ac:spMkLst>
            <pc:docMk/>
            <pc:sldMk cId="3983072913" sldId="350"/>
            <ac:spMk id="38" creationId="{E44C3226-CFA8-45B3-8A5A-6F1506F007F1}"/>
          </ac:spMkLst>
        </pc:spChg>
        <pc:spChg chg="add del">
          <ac:chgData name="Donnelly, Alan" userId="0e91139c-575e-4904-b27b-1178244ea20d" providerId="ADAL" clId="{66149333-1973-4E53-BFC8-BD543BE3DB9E}" dt="2022-10-30T07:55:32.359" v="2831" actId="26606"/>
          <ac:spMkLst>
            <pc:docMk/>
            <pc:sldMk cId="3983072913" sldId="350"/>
            <ac:spMk id="40" creationId="{F13C74B1-5B17-4795-BED0-7140497B445A}"/>
          </ac:spMkLst>
        </pc:spChg>
        <pc:spChg chg="add del">
          <ac:chgData name="Donnelly, Alan" userId="0e91139c-575e-4904-b27b-1178244ea20d" providerId="ADAL" clId="{66149333-1973-4E53-BFC8-BD543BE3DB9E}" dt="2022-10-30T07:55:32.359" v="2831" actId="26606"/>
          <ac:spMkLst>
            <pc:docMk/>
            <pc:sldMk cId="3983072913" sldId="350"/>
            <ac:spMk id="42" creationId="{D4974D33-8DC5-464E-8C6D-BE58F0669C17}"/>
          </ac:spMkLst>
        </pc:spChg>
        <pc:spChg chg="add del">
          <ac:chgData name="Donnelly, Alan" userId="0e91139c-575e-4904-b27b-1178244ea20d" providerId="ADAL" clId="{66149333-1973-4E53-BFC8-BD543BE3DB9E}" dt="2022-10-30T07:55:36.225" v="2833" actId="26606"/>
          <ac:spMkLst>
            <pc:docMk/>
            <pc:sldMk cId="3983072913" sldId="350"/>
            <ac:spMk id="44" creationId="{45D37F4E-DDB4-456B-97E0-9937730A039F}"/>
          </ac:spMkLst>
        </pc:spChg>
        <pc:spChg chg="add del">
          <ac:chgData name="Donnelly, Alan" userId="0e91139c-575e-4904-b27b-1178244ea20d" providerId="ADAL" clId="{66149333-1973-4E53-BFC8-BD543BE3DB9E}" dt="2022-10-30T07:55:36.225" v="2833" actId="26606"/>
          <ac:spMkLst>
            <pc:docMk/>
            <pc:sldMk cId="3983072913" sldId="350"/>
            <ac:spMk id="45" creationId="{B2DD41CD-8F47-4F56-AD12-4E2FF7696987}"/>
          </ac:spMkLst>
        </pc:spChg>
        <pc:grpChg chg="add del">
          <ac:chgData name="Donnelly, Alan" userId="0e91139c-575e-4904-b27b-1178244ea20d" providerId="ADAL" clId="{66149333-1973-4E53-BFC8-BD543BE3DB9E}" dt="2022-10-30T07:09:46.378" v="1394" actId="26606"/>
          <ac:grpSpMkLst>
            <pc:docMk/>
            <pc:sldMk cId="3983072913" sldId="350"/>
            <ac:grpSpMk id="17" creationId="{828A5161-06F1-46CF-8AD7-844680A59E13}"/>
          </ac:grpSpMkLst>
        </pc:grpChg>
        <pc:grpChg chg="add del">
          <ac:chgData name="Donnelly, Alan" userId="0e91139c-575e-4904-b27b-1178244ea20d" providerId="ADAL" clId="{66149333-1973-4E53-BFC8-BD543BE3DB9E}" dt="2022-10-30T07:09:46.378" v="1394" actId="26606"/>
          <ac:grpSpMkLst>
            <pc:docMk/>
            <pc:sldMk cId="3983072913" sldId="350"/>
            <ac:grpSpMk id="18" creationId="{5995D10D-E9C9-47DB-AE7E-801FEF38F5C9}"/>
          </ac:grpSpMkLst>
        </pc:grpChg>
        <pc:grpChg chg="add del">
          <ac:chgData name="Donnelly, Alan" userId="0e91139c-575e-4904-b27b-1178244ea20d" providerId="ADAL" clId="{66149333-1973-4E53-BFC8-BD543BE3DB9E}" dt="2022-10-30T07:51:03.620" v="2735" actId="26606"/>
          <ac:grpSpMkLst>
            <pc:docMk/>
            <pc:sldMk cId="3983072913" sldId="350"/>
            <ac:grpSpMk id="21" creationId="{07EAA094-9CF6-4695-958A-33D9BCAA9474}"/>
          </ac:grpSpMkLst>
        </pc:grpChg>
        <pc:picChg chg="del">
          <ac:chgData name="Donnelly, Alan" userId="0e91139c-575e-4904-b27b-1178244ea20d" providerId="ADAL" clId="{66149333-1973-4E53-BFC8-BD543BE3DB9E}" dt="2022-10-30T07:05:37.831" v="1386" actId="478"/>
          <ac:picMkLst>
            <pc:docMk/>
            <pc:sldMk cId="3983072913" sldId="350"/>
            <ac:picMk id="4" creationId="{74B70484-0C05-9F67-7E86-D9A0B22ABB40}"/>
          </ac:picMkLst>
        </pc:picChg>
        <pc:picChg chg="add del mod ord">
          <ac:chgData name="Donnelly, Alan" userId="0e91139c-575e-4904-b27b-1178244ea20d" providerId="ADAL" clId="{66149333-1973-4E53-BFC8-BD543BE3DB9E}" dt="2022-10-30T07:57:21.531" v="2952" actId="478"/>
          <ac:picMkLst>
            <pc:docMk/>
            <pc:sldMk cId="3983072913" sldId="350"/>
            <ac:picMk id="7" creationId="{9795702C-8B25-2FA4-A4DB-F00DFEA0FD62}"/>
          </ac:picMkLst>
        </pc:picChg>
        <pc:picChg chg="add del mod">
          <ac:chgData name="Donnelly, Alan" userId="0e91139c-575e-4904-b27b-1178244ea20d" providerId="ADAL" clId="{66149333-1973-4E53-BFC8-BD543BE3DB9E}" dt="2022-10-30T07:47:37.085" v="2689" actId="478"/>
          <ac:picMkLst>
            <pc:docMk/>
            <pc:sldMk cId="3983072913" sldId="350"/>
            <ac:picMk id="29" creationId="{16AE37D3-43E5-524A-BF71-840D56F9268F}"/>
          </ac:picMkLst>
        </pc:picChg>
        <pc:picChg chg="add del mod">
          <ac:chgData name="Donnelly, Alan" userId="0e91139c-575e-4904-b27b-1178244ea20d" providerId="ADAL" clId="{66149333-1973-4E53-BFC8-BD543BE3DB9E}" dt="2022-10-30T07:55:43.140" v="2836" actId="478"/>
          <ac:picMkLst>
            <pc:docMk/>
            <pc:sldMk cId="3983072913" sldId="350"/>
            <ac:picMk id="35" creationId="{2B879FE0-0752-D59F-7709-8EF3079C5105}"/>
          </ac:picMkLst>
        </pc:picChg>
        <pc:cxnChg chg="add del">
          <ac:chgData name="Donnelly, Alan" userId="0e91139c-575e-4904-b27b-1178244ea20d" providerId="ADAL" clId="{66149333-1973-4E53-BFC8-BD543BE3DB9E}" dt="2022-10-30T07:55:36.225" v="2833" actId="26606"/>
          <ac:cxnSpMkLst>
            <pc:docMk/>
            <pc:sldMk cId="3983072913" sldId="350"/>
            <ac:cxnSpMk id="32" creationId="{E4A809D5-3600-46D4-A466-67F2349A54FB}"/>
          </ac:cxnSpMkLst>
        </pc:cxnChg>
      </pc:sldChg>
      <pc:sldChg chg="addSp delSp modSp add mod ord">
        <pc:chgData name="Donnelly, Alan" userId="0e91139c-575e-4904-b27b-1178244ea20d" providerId="ADAL" clId="{66149333-1973-4E53-BFC8-BD543BE3DB9E}" dt="2022-10-30T07:52:37.808" v="2738"/>
        <pc:sldMkLst>
          <pc:docMk/>
          <pc:sldMk cId="514279407" sldId="351"/>
        </pc:sldMkLst>
        <pc:spChg chg="mod">
          <ac:chgData name="Donnelly, Alan" userId="0e91139c-575e-4904-b27b-1178244ea20d" providerId="ADAL" clId="{66149333-1973-4E53-BFC8-BD543BE3DB9E}" dt="2022-10-30T07:26:09.600" v="2170" actId="313"/>
          <ac:spMkLst>
            <pc:docMk/>
            <pc:sldMk cId="514279407" sldId="351"/>
            <ac:spMk id="2" creationId="{BD502F7E-8857-D680-4A07-2D2BAE56F523}"/>
          </ac:spMkLst>
        </pc:spChg>
        <pc:spChg chg="del">
          <ac:chgData name="Donnelly, Alan" userId="0e91139c-575e-4904-b27b-1178244ea20d" providerId="ADAL" clId="{66149333-1973-4E53-BFC8-BD543BE3DB9E}" dt="2022-10-30T07:11:58.651" v="1443" actId="478"/>
          <ac:spMkLst>
            <pc:docMk/>
            <pc:sldMk cId="514279407" sldId="351"/>
            <ac:spMk id="3" creationId="{B69C6574-90B7-0CD2-3820-2189CDC13B66}"/>
          </ac:spMkLst>
        </pc:spChg>
        <pc:spChg chg="add del mod">
          <ac:chgData name="Donnelly, Alan" userId="0e91139c-575e-4904-b27b-1178244ea20d" providerId="ADAL" clId="{66149333-1973-4E53-BFC8-BD543BE3DB9E}" dt="2022-10-30T07:12:00.615" v="1444" actId="478"/>
          <ac:spMkLst>
            <pc:docMk/>
            <pc:sldMk cId="514279407" sldId="351"/>
            <ac:spMk id="5" creationId="{EDF06951-D9BC-7773-BA13-D4EA4B2392ED}"/>
          </ac:spMkLst>
        </pc:spChg>
        <pc:spChg chg="add mod">
          <ac:chgData name="Donnelly, Alan" userId="0e91139c-575e-4904-b27b-1178244ea20d" providerId="ADAL" clId="{66149333-1973-4E53-BFC8-BD543BE3DB9E}" dt="2022-10-30T07:26:23.415" v="2176" actId="1076"/>
          <ac:spMkLst>
            <pc:docMk/>
            <pc:sldMk cId="514279407" sldId="351"/>
            <ac:spMk id="6" creationId="{EB512D99-2C1D-56F8-C0FE-23C9554816FD}"/>
          </ac:spMkLst>
        </pc:spChg>
        <pc:spChg chg="add mod">
          <ac:chgData name="Donnelly, Alan" userId="0e91139c-575e-4904-b27b-1178244ea20d" providerId="ADAL" clId="{66149333-1973-4E53-BFC8-BD543BE3DB9E}" dt="2022-10-30T07:22:32.659" v="2096" actId="20577"/>
          <ac:spMkLst>
            <pc:docMk/>
            <pc:sldMk cId="514279407" sldId="351"/>
            <ac:spMk id="7" creationId="{29170448-C70E-38E2-BAF3-8E39BC2BD5D4}"/>
          </ac:spMkLst>
        </pc:spChg>
        <pc:spChg chg="add del mod">
          <ac:chgData name="Donnelly, Alan" userId="0e91139c-575e-4904-b27b-1178244ea20d" providerId="ADAL" clId="{66149333-1973-4E53-BFC8-BD543BE3DB9E}" dt="2022-10-30T07:16:00.941" v="1803" actId="478"/>
          <ac:spMkLst>
            <pc:docMk/>
            <pc:sldMk cId="514279407" sldId="351"/>
            <ac:spMk id="9" creationId="{2C0454B1-16CE-9210-E63D-DAF56F9680B2}"/>
          </ac:spMkLst>
        </pc:spChg>
        <pc:picChg chg="add del mod">
          <ac:chgData name="Donnelly, Alan" userId="0e91139c-575e-4904-b27b-1178244ea20d" providerId="ADAL" clId="{66149333-1973-4E53-BFC8-BD543BE3DB9E}" dt="2022-10-30T07:51:59.196" v="2736" actId="478"/>
          <ac:picMkLst>
            <pc:docMk/>
            <pc:sldMk cId="514279407" sldId="351"/>
            <ac:picMk id="10" creationId="{85F19A8B-ECB7-728F-7A21-86C8DAC7C533}"/>
          </ac:picMkLst>
        </pc:picChg>
      </pc:sldChg>
      <pc:sldChg chg="addSp delSp add del mod">
        <pc:chgData name="Donnelly, Alan" userId="0e91139c-575e-4904-b27b-1178244ea20d" providerId="ADAL" clId="{66149333-1973-4E53-BFC8-BD543BE3DB9E}" dt="2022-10-30T07:11:35.047" v="1437"/>
        <pc:sldMkLst>
          <pc:docMk/>
          <pc:sldMk cId="2383670438" sldId="351"/>
        </pc:sldMkLst>
        <pc:picChg chg="add del">
          <ac:chgData name="Donnelly, Alan" userId="0e91139c-575e-4904-b27b-1178244ea20d" providerId="ADAL" clId="{66149333-1973-4E53-BFC8-BD543BE3DB9E}" dt="2022-10-30T07:11:34.852" v="1436" actId="478"/>
          <ac:picMkLst>
            <pc:docMk/>
            <pc:sldMk cId="2383670438" sldId="351"/>
            <ac:picMk id="4" creationId="{74B70484-0C05-9F67-7E86-D9A0B22ABB40}"/>
          </ac:picMkLst>
        </pc:picChg>
      </pc:sldChg>
      <pc:sldChg chg="add del">
        <pc:chgData name="Donnelly, Alan" userId="0e91139c-575e-4904-b27b-1178244ea20d" providerId="ADAL" clId="{66149333-1973-4E53-BFC8-BD543BE3DB9E}" dt="2022-10-30T07:11:39.779" v="1439"/>
        <pc:sldMkLst>
          <pc:docMk/>
          <pc:sldMk cId="3374563114" sldId="351"/>
        </pc:sldMkLst>
      </pc:sldChg>
      <pc:sldChg chg="delSp add setBg delDesignElem">
        <pc:chgData name="Donnelly, Alan" userId="0e91139c-575e-4904-b27b-1178244ea20d" providerId="ADAL" clId="{66149333-1973-4E53-BFC8-BD543BE3DB9E}" dt="2022-10-30T07:23:35.085" v="2099"/>
        <pc:sldMkLst>
          <pc:docMk/>
          <pc:sldMk cId="1384703667" sldId="352"/>
        </pc:sldMkLst>
        <pc:spChg chg="del">
          <ac:chgData name="Donnelly, Alan" userId="0e91139c-575e-4904-b27b-1178244ea20d" providerId="ADAL" clId="{66149333-1973-4E53-BFC8-BD543BE3DB9E}" dt="2022-10-30T07:23:35.085" v="2099"/>
          <ac:spMkLst>
            <pc:docMk/>
            <pc:sldMk cId="1384703667" sldId="352"/>
            <ac:spMk id="30" creationId="{2B566528-1B12-4246-9431-5C2D7D081168}"/>
          </ac:spMkLst>
        </pc:spChg>
        <pc:spChg chg="del">
          <ac:chgData name="Donnelly, Alan" userId="0e91139c-575e-4904-b27b-1178244ea20d" providerId="ADAL" clId="{66149333-1973-4E53-BFC8-BD543BE3DB9E}" dt="2022-10-30T07:23:35.085" v="2099"/>
          <ac:spMkLst>
            <pc:docMk/>
            <pc:sldMk cId="1384703667" sldId="352"/>
            <ac:spMk id="32" creationId="{2E80C965-DB6D-4F81-9E9E-B027384D0BD6}"/>
          </ac:spMkLst>
        </pc:spChg>
        <pc:spChg chg="del">
          <ac:chgData name="Donnelly, Alan" userId="0e91139c-575e-4904-b27b-1178244ea20d" providerId="ADAL" clId="{66149333-1973-4E53-BFC8-BD543BE3DB9E}" dt="2022-10-30T07:23:35.085" v="2099"/>
          <ac:spMkLst>
            <pc:docMk/>
            <pc:sldMk cId="1384703667" sldId="352"/>
            <ac:spMk id="34" creationId="{A580F890-B085-4E95-96AA-55AEBEC5CE6E}"/>
          </ac:spMkLst>
        </pc:spChg>
        <pc:spChg chg="del">
          <ac:chgData name="Donnelly, Alan" userId="0e91139c-575e-4904-b27b-1178244ea20d" providerId="ADAL" clId="{66149333-1973-4E53-BFC8-BD543BE3DB9E}" dt="2022-10-30T07:23:35.085" v="2099"/>
          <ac:spMkLst>
            <pc:docMk/>
            <pc:sldMk cId="1384703667" sldId="352"/>
            <ac:spMk id="36" creationId="{D3F51FEB-38FB-4F6C-9F7B-2F2AFAB65463}"/>
          </ac:spMkLst>
        </pc:spChg>
        <pc:spChg chg="del">
          <ac:chgData name="Donnelly, Alan" userId="0e91139c-575e-4904-b27b-1178244ea20d" providerId="ADAL" clId="{66149333-1973-4E53-BFC8-BD543BE3DB9E}" dt="2022-10-30T07:23:35.085" v="2099"/>
          <ac:spMkLst>
            <pc:docMk/>
            <pc:sldMk cId="1384703667" sldId="352"/>
            <ac:spMk id="38" creationId="{1E547BA6-BAE0-43BB-A7CA-60F69CE252F0}"/>
          </ac:spMkLst>
        </pc:spChg>
      </pc:sldChg>
      <pc:sldChg chg="delSp add setBg delDesignElem">
        <pc:chgData name="Donnelly, Alan" userId="0e91139c-575e-4904-b27b-1178244ea20d" providerId="ADAL" clId="{66149333-1973-4E53-BFC8-BD543BE3DB9E}" dt="2022-10-30T07:23:35.085" v="2099"/>
        <pc:sldMkLst>
          <pc:docMk/>
          <pc:sldMk cId="599789550" sldId="353"/>
        </pc:sldMkLst>
        <pc:spChg chg="del">
          <ac:chgData name="Donnelly, Alan" userId="0e91139c-575e-4904-b27b-1178244ea20d" providerId="ADAL" clId="{66149333-1973-4E53-BFC8-BD543BE3DB9E}" dt="2022-10-30T07:23:35.085" v="2099"/>
          <ac:spMkLst>
            <pc:docMk/>
            <pc:sldMk cId="599789550" sldId="353"/>
            <ac:spMk id="30" creationId="{2B566528-1B12-4246-9431-5C2D7D081168}"/>
          </ac:spMkLst>
        </pc:spChg>
        <pc:spChg chg="del">
          <ac:chgData name="Donnelly, Alan" userId="0e91139c-575e-4904-b27b-1178244ea20d" providerId="ADAL" clId="{66149333-1973-4E53-BFC8-BD543BE3DB9E}" dt="2022-10-30T07:23:35.085" v="2099"/>
          <ac:spMkLst>
            <pc:docMk/>
            <pc:sldMk cId="599789550" sldId="353"/>
            <ac:spMk id="32" creationId="{2E80C965-DB6D-4F81-9E9E-B027384D0BD6}"/>
          </ac:spMkLst>
        </pc:spChg>
        <pc:spChg chg="del">
          <ac:chgData name="Donnelly, Alan" userId="0e91139c-575e-4904-b27b-1178244ea20d" providerId="ADAL" clId="{66149333-1973-4E53-BFC8-BD543BE3DB9E}" dt="2022-10-30T07:23:35.085" v="2099"/>
          <ac:spMkLst>
            <pc:docMk/>
            <pc:sldMk cId="599789550" sldId="353"/>
            <ac:spMk id="34" creationId="{A580F890-B085-4E95-96AA-55AEBEC5CE6E}"/>
          </ac:spMkLst>
        </pc:spChg>
        <pc:spChg chg="del">
          <ac:chgData name="Donnelly, Alan" userId="0e91139c-575e-4904-b27b-1178244ea20d" providerId="ADAL" clId="{66149333-1973-4E53-BFC8-BD543BE3DB9E}" dt="2022-10-30T07:23:35.085" v="2099"/>
          <ac:spMkLst>
            <pc:docMk/>
            <pc:sldMk cId="599789550" sldId="353"/>
            <ac:spMk id="36" creationId="{D3F51FEB-38FB-4F6C-9F7B-2F2AFAB65463}"/>
          </ac:spMkLst>
        </pc:spChg>
        <pc:spChg chg="del">
          <ac:chgData name="Donnelly, Alan" userId="0e91139c-575e-4904-b27b-1178244ea20d" providerId="ADAL" clId="{66149333-1973-4E53-BFC8-BD543BE3DB9E}" dt="2022-10-30T07:23:35.085" v="2099"/>
          <ac:spMkLst>
            <pc:docMk/>
            <pc:sldMk cId="599789550" sldId="353"/>
            <ac:spMk id="38" creationId="{1E547BA6-BAE0-43BB-A7CA-60F69CE252F0}"/>
          </ac:spMkLst>
        </pc:spChg>
      </pc:sldChg>
      <pc:sldChg chg="addSp delSp modSp add del mod">
        <pc:chgData name="Donnelly, Alan" userId="0e91139c-575e-4904-b27b-1178244ea20d" providerId="ADAL" clId="{66149333-1973-4E53-BFC8-BD543BE3DB9E}" dt="2022-10-31T06:47:59.065" v="3074" actId="47"/>
        <pc:sldMkLst>
          <pc:docMk/>
          <pc:sldMk cId="249222667" sldId="354"/>
        </pc:sldMkLst>
        <pc:spChg chg="add del mod">
          <ac:chgData name="Donnelly, Alan" userId="0e91139c-575e-4904-b27b-1178244ea20d" providerId="ADAL" clId="{66149333-1973-4E53-BFC8-BD543BE3DB9E}" dt="2022-10-30T07:29:28.118" v="2429" actId="478"/>
          <ac:spMkLst>
            <pc:docMk/>
            <pc:sldMk cId="249222667" sldId="354"/>
            <ac:spMk id="3" creationId="{F20C58A0-20F2-8B18-8FB1-24E12F916B4C}"/>
          </ac:spMkLst>
        </pc:spChg>
        <pc:spChg chg="add mod">
          <ac:chgData name="Donnelly, Alan" userId="0e91139c-575e-4904-b27b-1178244ea20d" providerId="ADAL" clId="{66149333-1973-4E53-BFC8-BD543BE3DB9E}" dt="2022-10-30T07:34:56.044" v="2505" actId="20577"/>
          <ac:spMkLst>
            <pc:docMk/>
            <pc:sldMk cId="249222667" sldId="354"/>
            <ac:spMk id="4" creationId="{6EF73B6D-CDA0-8F21-8AC8-9EC212ABFEF9}"/>
          </ac:spMkLst>
        </pc:spChg>
        <pc:spChg chg="mod">
          <ac:chgData name="Donnelly, Alan" userId="0e91139c-575e-4904-b27b-1178244ea20d" providerId="ADAL" clId="{66149333-1973-4E53-BFC8-BD543BE3DB9E}" dt="2022-10-30T07:30:23.851" v="2474" actId="20577"/>
          <ac:spMkLst>
            <pc:docMk/>
            <pc:sldMk cId="249222667" sldId="354"/>
            <ac:spMk id="10" creationId="{F5F8EE4D-A884-5752-7AD9-C62917264C8F}"/>
          </ac:spMkLst>
        </pc:spChg>
        <pc:spChg chg="del mod">
          <ac:chgData name="Donnelly, Alan" userId="0e91139c-575e-4904-b27b-1178244ea20d" providerId="ADAL" clId="{66149333-1973-4E53-BFC8-BD543BE3DB9E}" dt="2022-10-30T07:29:25.887" v="2428" actId="478"/>
          <ac:spMkLst>
            <pc:docMk/>
            <pc:sldMk cId="249222667" sldId="354"/>
            <ac:spMk id="11" creationId="{023B9D0E-750B-91FF-C7EB-16A0ADC9DEFD}"/>
          </ac:spMkLst>
        </pc:spChg>
        <pc:spChg chg="mod">
          <ac:chgData name="Donnelly, Alan" userId="0e91139c-575e-4904-b27b-1178244ea20d" providerId="ADAL" clId="{66149333-1973-4E53-BFC8-BD543BE3DB9E}" dt="2022-10-30T07:25:15.073" v="2111"/>
          <ac:spMkLst>
            <pc:docMk/>
            <pc:sldMk cId="249222667" sldId="354"/>
            <ac:spMk id="12" creationId="{3922A4CD-4719-D195-DD79-BA9260FC5571}"/>
          </ac:spMkLst>
        </pc:spChg>
      </pc:sldChg>
      <pc:sldChg chg="addSp delSp modSp add mod setBg delDesignElem">
        <pc:chgData name="Donnelly, Alan" userId="0e91139c-575e-4904-b27b-1178244ea20d" providerId="ADAL" clId="{66149333-1973-4E53-BFC8-BD543BE3DB9E}" dt="2022-10-30T07:25:34.614" v="2115" actId="478"/>
        <pc:sldMkLst>
          <pc:docMk/>
          <pc:sldMk cId="1366486699" sldId="355"/>
        </pc:sldMkLst>
        <pc:spChg chg="del">
          <ac:chgData name="Donnelly, Alan" userId="0e91139c-575e-4904-b27b-1178244ea20d" providerId="ADAL" clId="{66149333-1973-4E53-BFC8-BD543BE3DB9E}" dt="2022-10-30T07:25:32.703" v="2114" actId="478"/>
          <ac:spMkLst>
            <pc:docMk/>
            <pc:sldMk cId="1366486699" sldId="355"/>
            <ac:spMk id="2" creationId="{D2A682EF-DF9E-4649-8FDD-82847DF74FB0}"/>
          </ac:spMkLst>
        </pc:spChg>
        <pc:spChg chg="add del mod">
          <ac:chgData name="Donnelly, Alan" userId="0e91139c-575e-4904-b27b-1178244ea20d" providerId="ADAL" clId="{66149333-1973-4E53-BFC8-BD543BE3DB9E}" dt="2022-10-30T07:25:34.614" v="2115" actId="478"/>
          <ac:spMkLst>
            <pc:docMk/>
            <pc:sldMk cId="1366486699" sldId="355"/>
            <ac:spMk id="4" creationId="{BF2F05E8-FFA7-FE72-CD54-5B363E1811E8}"/>
          </ac:spMkLst>
        </pc:spChg>
        <pc:spChg chg="add del mod">
          <ac:chgData name="Donnelly, Alan" userId="0e91139c-575e-4904-b27b-1178244ea20d" providerId="ADAL" clId="{66149333-1973-4E53-BFC8-BD543BE3DB9E}" dt="2022-10-30T07:25:34.614" v="2115" actId="478"/>
          <ac:spMkLst>
            <pc:docMk/>
            <pc:sldMk cId="1366486699" sldId="355"/>
            <ac:spMk id="6" creationId="{0390431A-9AB4-66B0-DEE9-B78FFAD277E6}"/>
          </ac:spMkLst>
        </pc:spChg>
        <pc:spChg chg="del">
          <ac:chgData name="Donnelly, Alan" userId="0e91139c-575e-4904-b27b-1178244ea20d" providerId="ADAL" clId="{66149333-1973-4E53-BFC8-BD543BE3DB9E}" dt="2022-10-30T07:25:32.703" v="2114" actId="478"/>
          <ac:spMkLst>
            <pc:docMk/>
            <pc:sldMk cId="1366486699" sldId="355"/>
            <ac:spMk id="15" creationId="{48E272A1-1945-4063-8A82-CED55F1D7D4C}"/>
          </ac:spMkLst>
        </pc:spChg>
        <pc:spChg chg="del">
          <ac:chgData name="Donnelly, Alan" userId="0e91139c-575e-4904-b27b-1178244ea20d" providerId="ADAL" clId="{66149333-1973-4E53-BFC8-BD543BE3DB9E}" dt="2022-10-30T07:25:32.703" v="2114" actId="478"/>
          <ac:spMkLst>
            <pc:docMk/>
            <pc:sldMk cId="1366486699" sldId="355"/>
            <ac:spMk id="25" creationId="{7B5C61FB-ECFD-42D5-B479-71EA9A02E768}"/>
          </ac:spMkLst>
        </pc:spChg>
        <pc:spChg chg="del">
          <ac:chgData name="Donnelly, Alan" userId="0e91139c-575e-4904-b27b-1178244ea20d" providerId="ADAL" clId="{66149333-1973-4E53-BFC8-BD543BE3DB9E}" dt="2022-10-30T07:25:30.038" v="2113"/>
          <ac:spMkLst>
            <pc:docMk/>
            <pc:sldMk cId="1366486699" sldId="355"/>
            <ac:spMk id="27" creationId="{2B566528-1B12-4246-9431-5C2D7D081168}"/>
          </ac:spMkLst>
        </pc:spChg>
        <pc:spChg chg="del">
          <ac:chgData name="Donnelly, Alan" userId="0e91139c-575e-4904-b27b-1178244ea20d" providerId="ADAL" clId="{66149333-1973-4E53-BFC8-BD543BE3DB9E}" dt="2022-10-30T07:25:30.038" v="2113"/>
          <ac:spMkLst>
            <pc:docMk/>
            <pc:sldMk cId="1366486699" sldId="355"/>
            <ac:spMk id="28" creationId="{2E80C965-DB6D-4F81-9E9E-B027384D0BD6}"/>
          </ac:spMkLst>
        </pc:spChg>
        <pc:spChg chg="del">
          <ac:chgData name="Donnelly, Alan" userId="0e91139c-575e-4904-b27b-1178244ea20d" providerId="ADAL" clId="{66149333-1973-4E53-BFC8-BD543BE3DB9E}" dt="2022-10-30T07:25:30.038" v="2113"/>
          <ac:spMkLst>
            <pc:docMk/>
            <pc:sldMk cId="1366486699" sldId="355"/>
            <ac:spMk id="29" creationId="{A580F890-B085-4E95-96AA-55AEBEC5CE6E}"/>
          </ac:spMkLst>
        </pc:spChg>
        <pc:spChg chg="del">
          <ac:chgData name="Donnelly, Alan" userId="0e91139c-575e-4904-b27b-1178244ea20d" providerId="ADAL" clId="{66149333-1973-4E53-BFC8-BD543BE3DB9E}" dt="2022-10-30T07:25:30.038" v="2113"/>
          <ac:spMkLst>
            <pc:docMk/>
            <pc:sldMk cId="1366486699" sldId="355"/>
            <ac:spMk id="31" creationId="{D3F51FEB-38FB-4F6C-9F7B-2F2AFAB65463}"/>
          </ac:spMkLst>
        </pc:spChg>
        <pc:spChg chg="del">
          <ac:chgData name="Donnelly, Alan" userId="0e91139c-575e-4904-b27b-1178244ea20d" providerId="ADAL" clId="{66149333-1973-4E53-BFC8-BD543BE3DB9E}" dt="2022-10-30T07:25:30.038" v="2113"/>
          <ac:spMkLst>
            <pc:docMk/>
            <pc:sldMk cId="1366486699" sldId="355"/>
            <ac:spMk id="33" creationId="{1E547BA6-BAE0-43BB-A7CA-60F69CE252F0}"/>
          </ac:spMkLst>
        </pc:spChg>
        <pc:picChg chg="del">
          <ac:chgData name="Donnelly, Alan" userId="0e91139c-575e-4904-b27b-1178244ea20d" providerId="ADAL" clId="{66149333-1973-4E53-BFC8-BD543BE3DB9E}" dt="2022-10-30T07:25:32.703" v="2114" actId="478"/>
          <ac:picMkLst>
            <pc:docMk/>
            <pc:sldMk cId="1366486699" sldId="355"/>
            <ac:picMk id="14" creationId="{549566A7-0B28-4E80-A119-5F7F097F6C25}"/>
          </ac:picMkLst>
        </pc:picChg>
      </pc:sldChg>
      <pc:sldChg chg="modSp new mod">
        <pc:chgData name="Donnelly, Alan" userId="0e91139c-575e-4904-b27b-1178244ea20d" providerId="ADAL" clId="{66149333-1973-4E53-BFC8-BD543BE3DB9E}" dt="2022-10-30T07:34:31.213" v="2489" actId="20577"/>
        <pc:sldMkLst>
          <pc:docMk/>
          <pc:sldMk cId="320509329" sldId="356"/>
        </pc:sldMkLst>
        <pc:spChg chg="mod">
          <ac:chgData name="Donnelly, Alan" userId="0e91139c-575e-4904-b27b-1178244ea20d" providerId="ADAL" clId="{66149333-1973-4E53-BFC8-BD543BE3DB9E}" dt="2022-10-30T07:34:31.213" v="2489" actId="20577"/>
          <ac:spMkLst>
            <pc:docMk/>
            <pc:sldMk cId="320509329" sldId="356"/>
            <ac:spMk id="2" creationId="{6F16B701-339D-290C-B3FA-7CCB74C6AB9F}"/>
          </ac:spMkLst>
        </pc:spChg>
      </pc:sldChg>
      <pc:sldChg chg="addSp delSp modSp add mod ord setBg delDesignElem">
        <pc:chgData name="Donnelly, Alan" userId="0e91139c-575e-4904-b27b-1178244ea20d" providerId="ADAL" clId="{66149333-1973-4E53-BFC8-BD543BE3DB9E}" dt="2022-10-30T07:48:21.956" v="2732"/>
        <pc:sldMkLst>
          <pc:docMk/>
          <pc:sldMk cId="889259696" sldId="357"/>
        </pc:sldMkLst>
        <pc:spChg chg="mod ord">
          <ac:chgData name="Donnelly, Alan" userId="0e91139c-575e-4904-b27b-1178244ea20d" providerId="ADAL" clId="{66149333-1973-4E53-BFC8-BD543BE3DB9E}" dt="2022-10-30T07:48:16.309" v="2730" actId="1036"/>
          <ac:spMkLst>
            <pc:docMk/>
            <pc:sldMk cId="889259696" sldId="357"/>
            <ac:spMk id="3" creationId="{B69C6574-90B7-0CD2-3820-2189CDC13B66}"/>
          </ac:spMkLst>
        </pc:spChg>
        <pc:spChg chg="del">
          <ac:chgData name="Donnelly, Alan" userId="0e91139c-575e-4904-b27b-1178244ea20d" providerId="ADAL" clId="{66149333-1973-4E53-BFC8-BD543BE3DB9E}" dt="2022-10-30T07:41:52.064" v="2509"/>
          <ac:spMkLst>
            <pc:docMk/>
            <pc:sldMk cId="889259696" sldId="357"/>
            <ac:spMk id="11" creationId="{2B566528-1B12-4246-9431-5C2D7D081168}"/>
          </ac:spMkLst>
        </pc:spChg>
        <pc:spChg chg="add del mod">
          <ac:chgData name="Donnelly, Alan" userId="0e91139c-575e-4904-b27b-1178244ea20d" providerId="ADAL" clId="{66149333-1973-4E53-BFC8-BD543BE3DB9E}" dt="2022-10-30T07:46:48.919" v="2534" actId="478"/>
          <ac:spMkLst>
            <pc:docMk/>
            <pc:sldMk cId="889259696" sldId="357"/>
            <ac:spMk id="12" creationId="{66F53284-7996-21E3-C1CE-68B847054BA0}"/>
          </ac:spMkLst>
        </pc:spChg>
        <pc:spChg chg="add del mod ord">
          <ac:chgData name="Donnelly, Alan" userId="0e91139c-575e-4904-b27b-1178244ea20d" providerId="ADAL" clId="{66149333-1973-4E53-BFC8-BD543BE3DB9E}" dt="2022-10-30T07:47:20.938" v="2616" actId="478"/>
          <ac:spMkLst>
            <pc:docMk/>
            <pc:sldMk cId="889259696" sldId="357"/>
            <ac:spMk id="13" creationId="{BF852166-D05B-0902-FA38-FD132F3C5E73}"/>
          </ac:spMkLst>
        </pc:spChg>
        <pc:spChg chg="add del mod">
          <ac:chgData name="Donnelly, Alan" userId="0e91139c-575e-4904-b27b-1178244ea20d" providerId="ADAL" clId="{66149333-1973-4E53-BFC8-BD543BE3DB9E}" dt="2022-10-30T07:47:24.663" v="2617" actId="478"/>
          <ac:spMkLst>
            <pc:docMk/>
            <pc:sldMk cId="889259696" sldId="357"/>
            <ac:spMk id="15" creationId="{60C8766C-6AD2-087E-F275-5EB0D89B0E3C}"/>
          </ac:spMkLst>
        </pc:spChg>
        <pc:spChg chg="add mod">
          <ac:chgData name="Donnelly, Alan" userId="0e91139c-575e-4904-b27b-1178244ea20d" providerId="ADAL" clId="{66149333-1973-4E53-BFC8-BD543BE3DB9E}" dt="2022-10-30T07:47:32.056" v="2687" actId="1038"/>
          <ac:spMkLst>
            <pc:docMk/>
            <pc:sldMk cId="889259696" sldId="357"/>
            <ac:spMk id="16" creationId="{74C4C554-D6E4-12C6-7A6C-7F08150E1266}"/>
          </ac:spMkLst>
        </pc:spChg>
        <pc:spChg chg="del">
          <ac:chgData name="Donnelly, Alan" userId="0e91139c-575e-4904-b27b-1178244ea20d" providerId="ADAL" clId="{66149333-1973-4E53-BFC8-BD543BE3DB9E}" dt="2022-10-30T07:41:52.064" v="2509"/>
          <ac:spMkLst>
            <pc:docMk/>
            <pc:sldMk cId="889259696" sldId="357"/>
            <ac:spMk id="24" creationId="{D3F51FEB-38FB-4F6C-9F7B-2F2AFAB65463}"/>
          </ac:spMkLst>
        </pc:spChg>
        <pc:spChg chg="del">
          <ac:chgData name="Donnelly, Alan" userId="0e91139c-575e-4904-b27b-1178244ea20d" providerId="ADAL" clId="{66149333-1973-4E53-BFC8-BD543BE3DB9E}" dt="2022-10-30T07:41:52.064" v="2509"/>
          <ac:spMkLst>
            <pc:docMk/>
            <pc:sldMk cId="889259696" sldId="357"/>
            <ac:spMk id="25" creationId="{1E547BA6-BAE0-43BB-A7CA-60F69CE252F0}"/>
          </ac:spMkLst>
        </pc:spChg>
        <pc:spChg chg="del mod">
          <ac:chgData name="Donnelly, Alan" userId="0e91139c-575e-4904-b27b-1178244ea20d" providerId="ADAL" clId="{66149333-1973-4E53-BFC8-BD543BE3DB9E}" dt="2022-10-30T07:46:48.110" v="2533" actId="478"/>
          <ac:spMkLst>
            <pc:docMk/>
            <pc:sldMk cId="889259696" sldId="357"/>
            <ac:spMk id="27" creationId="{0410EE47-7DDA-0A37-27C8-B66B49CBBCBF}"/>
          </ac:spMkLst>
        </pc:spChg>
        <pc:spChg chg="add del">
          <ac:chgData name="Donnelly, Alan" userId="0e91139c-575e-4904-b27b-1178244ea20d" providerId="ADAL" clId="{66149333-1973-4E53-BFC8-BD543BE3DB9E}" dt="2022-10-30T07:43:40.428" v="2517" actId="26606"/>
          <ac:spMkLst>
            <pc:docMk/>
            <pc:sldMk cId="889259696" sldId="357"/>
            <ac:spMk id="32" creationId="{79BB35BC-D5C2-4C8B-A22A-A71E6191913B}"/>
          </ac:spMkLst>
        </pc:spChg>
        <pc:spChg chg="add del">
          <ac:chgData name="Donnelly, Alan" userId="0e91139c-575e-4904-b27b-1178244ea20d" providerId="ADAL" clId="{66149333-1973-4E53-BFC8-BD543BE3DB9E}" dt="2022-10-30T07:46:32.124" v="2532" actId="26606"/>
          <ac:spMkLst>
            <pc:docMk/>
            <pc:sldMk cId="889259696" sldId="357"/>
            <ac:spMk id="33" creationId="{79BB35BC-D5C2-4C8B-A22A-A71E6191913B}"/>
          </ac:spMkLst>
        </pc:spChg>
        <pc:spChg chg="add del">
          <ac:chgData name="Donnelly, Alan" userId="0e91139c-575e-4904-b27b-1178244ea20d" providerId="ADAL" clId="{66149333-1973-4E53-BFC8-BD543BE3DB9E}" dt="2022-10-30T07:46:26.691" v="2529" actId="26606"/>
          <ac:spMkLst>
            <pc:docMk/>
            <pc:sldMk cId="889259696" sldId="357"/>
            <ac:spMk id="38" creationId="{687AFE0E-B37D-4531-AFE8-231C8348EAF1}"/>
          </ac:spMkLst>
        </pc:spChg>
        <pc:spChg chg="add del">
          <ac:chgData name="Donnelly, Alan" userId="0e91139c-575e-4904-b27b-1178244ea20d" providerId="ADAL" clId="{66149333-1973-4E53-BFC8-BD543BE3DB9E}" dt="2022-10-30T07:46:32.106" v="2531" actId="26606"/>
          <ac:spMkLst>
            <pc:docMk/>
            <pc:sldMk cId="889259696" sldId="357"/>
            <ac:spMk id="40" creationId="{D4974D33-8DC5-464E-8C6D-BE58F0669C17}"/>
          </ac:spMkLst>
        </pc:spChg>
        <pc:spChg chg="add del">
          <ac:chgData name="Donnelly, Alan" userId="0e91139c-575e-4904-b27b-1178244ea20d" providerId="ADAL" clId="{66149333-1973-4E53-BFC8-BD543BE3DB9E}" dt="2022-10-30T07:46:32.106" v="2531" actId="26606"/>
          <ac:spMkLst>
            <pc:docMk/>
            <pc:sldMk cId="889259696" sldId="357"/>
            <ac:spMk id="41" creationId="{F13C74B1-5B17-4795-BED0-7140497B445A}"/>
          </ac:spMkLst>
        </pc:spChg>
        <pc:spChg chg="add del">
          <ac:chgData name="Donnelly, Alan" userId="0e91139c-575e-4904-b27b-1178244ea20d" providerId="ADAL" clId="{66149333-1973-4E53-BFC8-BD543BE3DB9E}" dt="2022-10-30T07:47:16.349" v="2614" actId="26606"/>
          <ac:spMkLst>
            <pc:docMk/>
            <pc:sldMk cId="889259696" sldId="357"/>
            <ac:spMk id="43" creationId="{D009D6D5-DAC2-4A8B-A17A-E206B9012D09}"/>
          </ac:spMkLst>
        </pc:spChg>
        <pc:grpChg chg="del">
          <ac:chgData name="Donnelly, Alan" userId="0e91139c-575e-4904-b27b-1178244ea20d" providerId="ADAL" clId="{66149333-1973-4E53-BFC8-BD543BE3DB9E}" dt="2022-10-30T07:41:52.064" v="2509"/>
          <ac:grpSpMkLst>
            <pc:docMk/>
            <pc:sldMk cId="889259696" sldId="357"/>
            <ac:grpSpMk id="21" creationId="{07EAA094-9CF6-4695-958A-33D9BCAA9474}"/>
          </ac:grpSpMkLst>
        </pc:grpChg>
        <pc:picChg chg="add del mod">
          <ac:chgData name="Donnelly, Alan" userId="0e91139c-575e-4904-b27b-1178244ea20d" providerId="ADAL" clId="{66149333-1973-4E53-BFC8-BD543BE3DB9E}" dt="2022-10-30T07:42:45.431" v="2514" actId="478"/>
          <ac:picMkLst>
            <pc:docMk/>
            <pc:sldMk cId="889259696" sldId="357"/>
            <ac:picMk id="4" creationId="{4423D090-343B-7C81-732A-80B8F6171817}"/>
          </ac:picMkLst>
        </pc:picChg>
        <pc:picChg chg="add del mod">
          <ac:chgData name="Donnelly, Alan" userId="0e91139c-575e-4904-b27b-1178244ea20d" providerId="ADAL" clId="{66149333-1973-4E53-BFC8-BD543BE3DB9E}" dt="2022-10-30T07:43:49.621" v="2520" actId="478"/>
          <ac:picMkLst>
            <pc:docMk/>
            <pc:sldMk cId="889259696" sldId="357"/>
            <ac:picMk id="6" creationId="{5DC36E16-B1FC-1668-DF61-AD29A6EFED24}"/>
          </ac:picMkLst>
        </pc:picChg>
        <pc:picChg chg="del">
          <ac:chgData name="Donnelly, Alan" userId="0e91139c-575e-4904-b27b-1178244ea20d" providerId="ADAL" clId="{66149333-1973-4E53-BFC8-BD543BE3DB9E}" dt="2022-10-30T07:42:26.954" v="2513" actId="478"/>
          <ac:picMkLst>
            <pc:docMk/>
            <pc:sldMk cId="889259696" sldId="357"/>
            <ac:picMk id="7" creationId="{9795702C-8B25-2FA4-A4DB-F00DFEA0FD62}"/>
          </ac:picMkLst>
        </pc:picChg>
        <pc:picChg chg="add mod ord">
          <ac:chgData name="Donnelly, Alan" userId="0e91139c-575e-4904-b27b-1178244ea20d" providerId="ADAL" clId="{66149333-1973-4E53-BFC8-BD543BE3DB9E}" dt="2022-10-30T07:47:16.349" v="2614" actId="26606"/>
          <ac:picMkLst>
            <pc:docMk/>
            <pc:sldMk cId="889259696" sldId="357"/>
            <ac:picMk id="9" creationId="{1D4B9D58-02E1-1E6F-4F0C-2491CCDAFA1D}"/>
          </ac:picMkLst>
        </pc:picChg>
        <pc:picChg chg="del mod">
          <ac:chgData name="Donnelly, Alan" userId="0e91139c-575e-4904-b27b-1178244ea20d" providerId="ADAL" clId="{66149333-1973-4E53-BFC8-BD543BE3DB9E}" dt="2022-10-30T07:41:57.301" v="2511" actId="478"/>
          <ac:picMkLst>
            <pc:docMk/>
            <pc:sldMk cId="889259696" sldId="357"/>
            <ac:picMk id="29" creationId="{16AE37D3-43E5-524A-BF71-840D56F9268F}"/>
          </ac:picMkLst>
        </pc:picChg>
        <pc:cxnChg chg="add del">
          <ac:chgData name="Donnelly, Alan" userId="0e91139c-575e-4904-b27b-1178244ea20d" providerId="ADAL" clId="{66149333-1973-4E53-BFC8-BD543BE3DB9E}" dt="2022-10-30T07:43:45.843" v="2519" actId="26606"/>
          <ac:cxnSpMkLst>
            <pc:docMk/>
            <pc:sldMk cId="889259696" sldId="357"/>
            <ac:cxnSpMk id="30" creationId="{A7F400EE-A8A5-48AF-B4D6-291B52C6F0B0}"/>
          </ac:cxnSpMkLst>
        </pc:cxnChg>
        <pc:cxnChg chg="add del">
          <ac:chgData name="Donnelly, Alan" userId="0e91139c-575e-4904-b27b-1178244ea20d" providerId="ADAL" clId="{66149333-1973-4E53-BFC8-BD543BE3DB9E}" dt="2022-10-30T07:45:41.135" v="2523" actId="26606"/>
          <ac:cxnSpMkLst>
            <pc:docMk/>
            <pc:sldMk cId="889259696" sldId="357"/>
            <ac:cxnSpMk id="31" creationId="{A7F400EE-A8A5-48AF-B4D6-291B52C6F0B0}"/>
          </ac:cxnSpMkLst>
        </pc:cxnChg>
        <pc:cxnChg chg="add">
          <ac:chgData name="Donnelly, Alan" userId="0e91139c-575e-4904-b27b-1178244ea20d" providerId="ADAL" clId="{66149333-1973-4E53-BFC8-BD543BE3DB9E}" dt="2022-10-30T07:47:16.349" v="2614" actId="26606"/>
          <ac:cxnSpMkLst>
            <pc:docMk/>
            <pc:sldMk cId="889259696" sldId="357"/>
            <ac:cxnSpMk id="48" creationId="{E4A809D5-3600-46D4-A466-67F2349A54FB}"/>
          </ac:cxnSpMkLst>
        </pc:cxnChg>
      </pc:sldChg>
      <pc:sldChg chg="addSp delSp add del setBg delDesignElem">
        <pc:chgData name="Donnelly, Alan" userId="0e91139c-575e-4904-b27b-1178244ea20d" providerId="ADAL" clId="{66149333-1973-4E53-BFC8-BD543BE3DB9E}" dt="2022-10-30T07:55:38.997" v="2835"/>
        <pc:sldMkLst>
          <pc:docMk/>
          <pc:sldMk cId="3019536921" sldId="358"/>
        </pc:sldMkLst>
        <pc:cxnChg chg="add del">
          <ac:chgData name="Donnelly, Alan" userId="0e91139c-575e-4904-b27b-1178244ea20d" providerId="ADAL" clId="{66149333-1973-4E53-BFC8-BD543BE3DB9E}" dt="2022-10-30T07:55:38.997" v="2835"/>
          <ac:cxnSpMkLst>
            <pc:docMk/>
            <pc:sldMk cId="3019536921" sldId="358"/>
            <ac:cxnSpMk id="32" creationId="{E4A809D5-3600-46D4-A466-67F2349A54FB}"/>
          </ac:cxnSpMkLst>
        </pc:cxnChg>
      </pc:sldChg>
      <pc:sldChg chg="delSp modSp add mod setBg delDesignElem">
        <pc:chgData name="Donnelly, Alan" userId="0e91139c-575e-4904-b27b-1178244ea20d" providerId="ADAL" clId="{66149333-1973-4E53-BFC8-BD543BE3DB9E}" dt="2022-10-30T07:56:58.012" v="2951" actId="6549"/>
        <pc:sldMkLst>
          <pc:docMk/>
          <pc:sldMk cId="3452729345" sldId="358"/>
        </pc:sldMkLst>
        <pc:spChg chg="mod">
          <ac:chgData name="Donnelly, Alan" userId="0e91139c-575e-4904-b27b-1178244ea20d" providerId="ADAL" clId="{66149333-1973-4E53-BFC8-BD543BE3DB9E}" dt="2022-10-30T07:56:58.012" v="2951" actId="6549"/>
          <ac:spMkLst>
            <pc:docMk/>
            <pc:sldMk cId="3452729345" sldId="358"/>
            <ac:spMk id="3" creationId="{B69C6574-90B7-0CD2-3820-2189CDC13B66}"/>
          </ac:spMkLst>
        </pc:spChg>
        <pc:spChg chg="mod">
          <ac:chgData name="Donnelly, Alan" userId="0e91139c-575e-4904-b27b-1178244ea20d" providerId="ADAL" clId="{66149333-1973-4E53-BFC8-BD543BE3DB9E}" dt="2022-10-30T07:56:08.014" v="2863" actId="20577"/>
          <ac:spMkLst>
            <pc:docMk/>
            <pc:sldMk cId="3452729345" sldId="358"/>
            <ac:spMk id="33" creationId="{B04F5937-CC43-6366-8F06-3EC749D39B82}"/>
          </ac:spMkLst>
        </pc:spChg>
        <pc:cxnChg chg="del">
          <ac:chgData name="Donnelly, Alan" userId="0e91139c-575e-4904-b27b-1178244ea20d" providerId="ADAL" clId="{66149333-1973-4E53-BFC8-BD543BE3DB9E}" dt="2022-10-30T07:55:57.677" v="2842"/>
          <ac:cxnSpMkLst>
            <pc:docMk/>
            <pc:sldMk cId="3452729345" sldId="358"/>
            <ac:cxnSpMk id="32" creationId="{E4A809D5-3600-46D4-A466-67F2349A54FB}"/>
          </ac:cxnSpMkLst>
        </pc:cxnChg>
      </pc:sldChg>
      <pc:sldChg chg="addSp delSp modSp add mod">
        <pc:chgData name="Donnelly, Alan" userId="0e91139c-575e-4904-b27b-1178244ea20d" providerId="ADAL" clId="{66149333-1973-4E53-BFC8-BD543BE3DB9E}" dt="2022-10-30T08:00:38.770" v="3072" actId="1036"/>
        <pc:sldMkLst>
          <pc:docMk/>
          <pc:sldMk cId="4078279878" sldId="359"/>
        </pc:sldMkLst>
        <pc:spChg chg="mod">
          <ac:chgData name="Donnelly, Alan" userId="0e91139c-575e-4904-b27b-1178244ea20d" providerId="ADAL" clId="{66149333-1973-4E53-BFC8-BD543BE3DB9E}" dt="2022-10-30T08:00:07.186" v="3048" actId="20577"/>
          <ac:spMkLst>
            <pc:docMk/>
            <pc:sldMk cId="4078279878" sldId="359"/>
            <ac:spMk id="2" creationId="{BD502F7E-8857-D680-4A07-2D2BAE56F523}"/>
          </ac:spMkLst>
        </pc:spChg>
        <pc:spChg chg="add del mod">
          <ac:chgData name="Donnelly, Alan" userId="0e91139c-575e-4904-b27b-1178244ea20d" providerId="ADAL" clId="{66149333-1973-4E53-BFC8-BD543BE3DB9E}" dt="2022-10-30T08:00:31.841" v="3058" actId="478"/>
          <ac:spMkLst>
            <pc:docMk/>
            <pc:sldMk cId="4078279878" sldId="359"/>
            <ac:spMk id="4" creationId="{1A6F8D56-9C2B-6441-8931-D3B756BF7960}"/>
          </ac:spMkLst>
        </pc:spChg>
        <pc:spChg chg="add mod">
          <ac:chgData name="Donnelly, Alan" userId="0e91139c-575e-4904-b27b-1178244ea20d" providerId="ADAL" clId="{66149333-1973-4E53-BFC8-BD543BE3DB9E}" dt="2022-10-30T08:00:38.770" v="3072" actId="1036"/>
          <ac:spMkLst>
            <pc:docMk/>
            <pc:sldMk cId="4078279878" sldId="359"/>
            <ac:spMk id="5" creationId="{A247B629-59B4-38AB-8F38-48EE4D633DA0}"/>
          </ac:spMkLst>
        </pc:spChg>
        <pc:spChg chg="del mod">
          <ac:chgData name="Donnelly, Alan" userId="0e91139c-575e-4904-b27b-1178244ea20d" providerId="ADAL" clId="{66149333-1973-4E53-BFC8-BD543BE3DB9E}" dt="2022-10-30T08:00:30.543" v="3057" actId="478"/>
          <ac:spMkLst>
            <pc:docMk/>
            <pc:sldMk cId="4078279878" sldId="359"/>
            <ac:spMk id="6" creationId="{EB512D99-2C1D-56F8-C0FE-23C9554816FD}"/>
          </ac:spMkLst>
        </pc:spChg>
        <pc:spChg chg="del">
          <ac:chgData name="Donnelly, Alan" userId="0e91139c-575e-4904-b27b-1178244ea20d" providerId="ADAL" clId="{66149333-1973-4E53-BFC8-BD543BE3DB9E}" dt="2022-10-30T08:00:34.447" v="3059" actId="478"/>
          <ac:spMkLst>
            <pc:docMk/>
            <pc:sldMk cId="4078279878" sldId="359"/>
            <ac:spMk id="7" creationId="{29170448-C70E-38E2-BAF3-8E39BC2BD5D4}"/>
          </ac:spMkLst>
        </pc:spChg>
        <pc:spChg chg="add mod">
          <ac:chgData name="Donnelly, Alan" userId="0e91139c-575e-4904-b27b-1178244ea20d" providerId="ADAL" clId="{66149333-1973-4E53-BFC8-BD543BE3DB9E}" dt="2022-10-30T08:00:38.770" v="3072" actId="1036"/>
          <ac:spMkLst>
            <pc:docMk/>
            <pc:sldMk cId="4078279878" sldId="359"/>
            <ac:spMk id="8" creationId="{C3CACD51-B6A3-1FDE-B110-A1A252080CA2}"/>
          </ac:spMkLst>
        </pc:spChg>
      </pc:sldChg>
    </pc:docChg>
  </pc:docChgLst>
  <pc:docChgLst>
    <pc:chgData name="Donnelly, Alan" userId="0e91139c-575e-4904-b27b-1178244ea20d" providerId="ADAL" clId="{E7BE6040-6B91-F245-AE21-D6C3B934EEC5}"/>
    <pc:docChg chg="undo custSel addSld delSld modSld sldOrd">
      <pc:chgData name="Donnelly, Alan" userId="0e91139c-575e-4904-b27b-1178244ea20d" providerId="ADAL" clId="{E7BE6040-6B91-F245-AE21-D6C3B934EEC5}" dt="2022-10-30T17:09:04.964" v="2104" actId="1076"/>
      <pc:docMkLst>
        <pc:docMk/>
      </pc:docMkLst>
      <pc:sldChg chg="del">
        <pc:chgData name="Donnelly, Alan" userId="0e91139c-575e-4904-b27b-1178244ea20d" providerId="ADAL" clId="{E7BE6040-6B91-F245-AE21-D6C3B934EEC5}" dt="2022-10-30T13:08:17.897" v="784" actId="2696"/>
        <pc:sldMkLst>
          <pc:docMk/>
          <pc:sldMk cId="2976747360" sldId="256"/>
        </pc:sldMkLst>
      </pc:sldChg>
      <pc:sldChg chg="modSp">
        <pc:chgData name="Donnelly, Alan" userId="0e91139c-575e-4904-b27b-1178244ea20d" providerId="ADAL" clId="{E7BE6040-6B91-F245-AE21-D6C3B934EEC5}" dt="2022-10-30T11:59:55.811" v="346" actId="20577"/>
        <pc:sldMkLst>
          <pc:docMk/>
          <pc:sldMk cId="4276010997" sldId="258"/>
        </pc:sldMkLst>
        <pc:spChg chg="mod">
          <ac:chgData name="Donnelly, Alan" userId="0e91139c-575e-4904-b27b-1178244ea20d" providerId="ADAL" clId="{E7BE6040-6B91-F245-AE21-D6C3B934EEC5}" dt="2022-10-30T11:59:55.811" v="346" actId="20577"/>
          <ac:spMkLst>
            <pc:docMk/>
            <pc:sldMk cId="4276010997" sldId="258"/>
            <ac:spMk id="4" creationId="{4D3B281E-1318-438A-BA3C-9B47582738BD}"/>
          </ac:spMkLst>
        </pc:spChg>
      </pc:sldChg>
      <pc:sldChg chg="del">
        <pc:chgData name="Donnelly, Alan" userId="0e91139c-575e-4904-b27b-1178244ea20d" providerId="ADAL" clId="{E7BE6040-6B91-F245-AE21-D6C3B934EEC5}" dt="2022-10-30T13:08:16.726" v="783" actId="2696"/>
        <pc:sldMkLst>
          <pc:docMk/>
          <pc:sldMk cId="991362590" sldId="272"/>
        </pc:sldMkLst>
      </pc:sldChg>
      <pc:sldChg chg="del">
        <pc:chgData name="Donnelly, Alan" userId="0e91139c-575e-4904-b27b-1178244ea20d" providerId="ADAL" clId="{E7BE6040-6B91-F245-AE21-D6C3B934EEC5}" dt="2022-10-30T13:08:19.065" v="785" actId="2696"/>
        <pc:sldMkLst>
          <pc:docMk/>
          <pc:sldMk cId="3576922242" sldId="275"/>
        </pc:sldMkLst>
      </pc:sldChg>
      <pc:sldChg chg="del">
        <pc:chgData name="Donnelly, Alan" userId="0e91139c-575e-4904-b27b-1178244ea20d" providerId="ADAL" clId="{E7BE6040-6B91-F245-AE21-D6C3B934EEC5}" dt="2022-10-30T13:08:14.372" v="781" actId="2696"/>
        <pc:sldMkLst>
          <pc:docMk/>
          <pc:sldMk cId="3951418386" sldId="276"/>
        </pc:sldMkLst>
      </pc:sldChg>
      <pc:sldChg chg="del">
        <pc:chgData name="Donnelly, Alan" userId="0e91139c-575e-4904-b27b-1178244ea20d" providerId="ADAL" clId="{E7BE6040-6B91-F245-AE21-D6C3B934EEC5}" dt="2022-10-30T13:08:25.044" v="790" actId="2696"/>
        <pc:sldMkLst>
          <pc:docMk/>
          <pc:sldMk cId="2192767052" sldId="277"/>
        </pc:sldMkLst>
      </pc:sldChg>
      <pc:sldChg chg="del">
        <pc:chgData name="Donnelly, Alan" userId="0e91139c-575e-4904-b27b-1178244ea20d" providerId="ADAL" clId="{E7BE6040-6B91-F245-AE21-D6C3B934EEC5}" dt="2022-10-30T13:08:20.168" v="786" actId="2696"/>
        <pc:sldMkLst>
          <pc:docMk/>
          <pc:sldMk cId="1118017991" sldId="278"/>
        </pc:sldMkLst>
      </pc:sldChg>
      <pc:sldChg chg="del">
        <pc:chgData name="Donnelly, Alan" userId="0e91139c-575e-4904-b27b-1178244ea20d" providerId="ADAL" clId="{E7BE6040-6B91-F245-AE21-D6C3B934EEC5}" dt="2022-10-30T13:08:21.317" v="787" actId="2696"/>
        <pc:sldMkLst>
          <pc:docMk/>
          <pc:sldMk cId="193438573" sldId="279"/>
        </pc:sldMkLst>
      </pc:sldChg>
      <pc:sldChg chg="del">
        <pc:chgData name="Donnelly, Alan" userId="0e91139c-575e-4904-b27b-1178244ea20d" providerId="ADAL" clId="{E7BE6040-6B91-F245-AE21-D6C3B934EEC5}" dt="2022-10-30T13:08:22.472" v="788" actId="2696"/>
        <pc:sldMkLst>
          <pc:docMk/>
          <pc:sldMk cId="173947783" sldId="280"/>
        </pc:sldMkLst>
      </pc:sldChg>
      <pc:sldChg chg="del ord">
        <pc:chgData name="Donnelly, Alan" userId="0e91139c-575e-4904-b27b-1178244ea20d" providerId="ADAL" clId="{E7BE6040-6B91-F245-AE21-D6C3B934EEC5}" dt="2022-10-30T13:08:06.133" v="777" actId="2696"/>
        <pc:sldMkLst>
          <pc:docMk/>
          <pc:sldMk cId="1254411355" sldId="284"/>
        </pc:sldMkLst>
      </pc:sldChg>
      <pc:sldChg chg="del">
        <pc:chgData name="Donnelly, Alan" userId="0e91139c-575e-4904-b27b-1178244ea20d" providerId="ADAL" clId="{E7BE6040-6B91-F245-AE21-D6C3B934EEC5}" dt="2022-10-30T13:08:23.598" v="789" actId="2696"/>
        <pc:sldMkLst>
          <pc:docMk/>
          <pc:sldMk cId="1688707624" sldId="285"/>
        </pc:sldMkLst>
      </pc:sldChg>
      <pc:sldChg chg="addSp delSp modSp ord">
        <pc:chgData name="Donnelly, Alan" userId="0e91139c-575e-4904-b27b-1178244ea20d" providerId="ADAL" clId="{E7BE6040-6B91-F245-AE21-D6C3B934EEC5}" dt="2022-10-30T17:09:04.964" v="2104" actId="1076"/>
        <pc:sldMkLst>
          <pc:docMk/>
          <pc:sldMk cId="1927907850" sldId="286"/>
        </pc:sldMkLst>
        <pc:spChg chg="del">
          <ac:chgData name="Donnelly, Alan" userId="0e91139c-575e-4904-b27b-1178244ea20d" providerId="ADAL" clId="{E7BE6040-6B91-F245-AE21-D6C3B934EEC5}" dt="2022-10-30T13:08:34.025" v="791" actId="478"/>
          <ac:spMkLst>
            <pc:docMk/>
            <pc:sldMk cId="1927907850" sldId="286"/>
            <ac:spMk id="2" creationId="{D2A682EF-DF9E-4649-8FDD-82847DF74FB0}"/>
          </ac:spMkLst>
        </pc:spChg>
        <pc:spChg chg="add del mod">
          <ac:chgData name="Donnelly, Alan" userId="0e91139c-575e-4904-b27b-1178244ea20d" providerId="ADAL" clId="{E7BE6040-6B91-F245-AE21-D6C3B934EEC5}" dt="2022-10-30T13:08:37.233" v="792" actId="478"/>
          <ac:spMkLst>
            <pc:docMk/>
            <pc:sldMk cId="1927907850" sldId="286"/>
            <ac:spMk id="4" creationId="{C5ACAC2B-4258-1266-6F82-03D5213E1FD8}"/>
          </ac:spMkLst>
        </pc:spChg>
        <pc:spChg chg="add del mod">
          <ac:chgData name="Donnelly, Alan" userId="0e91139c-575e-4904-b27b-1178244ea20d" providerId="ADAL" clId="{E7BE6040-6B91-F245-AE21-D6C3B934EEC5}" dt="2022-10-30T13:08:51.346" v="794" actId="478"/>
          <ac:spMkLst>
            <pc:docMk/>
            <pc:sldMk cId="1927907850" sldId="286"/>
            <ac:spMk id="6" creationId="{427DD684-FB9B-3F6D-A2BA-BA6DF32306DC}"/>
          </ac:spMkLst>
        </pc:spChg>
        <pc:spChg chg="add del mod">
          <ac:chgData name="Donnelly, Alan" userId="0e91139c-575e-4904-b27b-1178244ea20d" providerId="ADAL" clId="{E7BE6040-6B91-F245-AE21-D6C3B934EEC5}" dt="2022-10-30T13:09:04.571" v="795" actId="478"/>
          <ac:spMkLst>
            <pc:docMk/>
            <pc:sldMk cId="1927907850" sldId="286"/>
            <ac:spMk id="8" creationId="{D6728FA2-714C-1482-9415-64035A0F8FFC}"/>
          </ac:spMkLst>
        </pc:spChg>
        <pc:spChg chg="add mod">
          <ac:chgData name="Donnelly, Alan" userId="0e91139c-575e-4904-b27b-1178244ea20d" providerId="ADAL" clId="{E7BE6040-6B91-F245-AE21-D6C3B934EEC5}" dt="2022-10-30T13:09:18.306" v="817" actId="20577"/>
          <ac:spMkLst>
            <pc:docMk/>
            <pc:sldMk cId="1927907850" sldId="286"/>
            <ac:spMk id="10" creationId="{1B972D43-EC42-59E1-DB37-97E0E041D9DB}"/>
          </ac:spMkLst>
        </pc:spChg>
        <pc:spChg chg="mod">
          <ac:chgData name="Donnelly, Alan" userId="0e91139c-575e-4904-b27b-1178244ea20d" providerId="ADAL" clId="{E7BE6040-6B91-F245-AE21-D6C3B934EEC5}" dt="2022-10-30T17:09:04.964" v="2104" actId="1076"/>
          <ac:spMkLst>
            <pc:docMk/>
            <pc:sldMk cId="1927907850" sldId="286"/>
            <ac:spMk id="21" creationId="{BE54A239-4AD2-475B-A792-E9068248103C}"/>
          </ac:spMkLst>
        </pc:spChg>
      </pc:sldChg>
      <pc:sldChg chg="modSp">
        <pc:chgData name="Donnelly, Alan" userId="0e91139c-575e-4904-b27b-1178244ea20d" providerId="ADAL" clId="{E7BE6040-6B91-F245-AE21-D6C3B934EEC5}" dt="2022-10-30T17:01:08.859" v="1665" actId="20577"/>
        <pc:sldMkLst>
          <pc:docMk/>
          <pc:sldMk cId="571085200" sldId="346"/>
        </pc:sldMkLst>
        <pc:spChg chg="mod">
          <ac:chgData name="Donnelly, Alan" userId="0e91139c-575e-4904-b27b-1178244ea20d" providerId="ADAL" clId="{E7BE6040-6B91-F245-AE21-D6C3B934EEC5}" dt="2022-10-30T12:43:00.782" v="740" actId="113"/>
          <ac:spMkLst>
            <pc:docMk/>
            <pc:sldMk cId="571085200" sldId="346"/>
            <ac:spMk id="2" creationId="{BD502F7E-8857-D680-4A07-2D2BAE56F523}"/>
          </ac:spMkLst>
        </pc:spChg>
        <pc:spChg chg="mod">
          <ac:chgData name="Donnelly, Alan" userId="0e91139c-575e-4904-b27b-1178244ea20d" providerId="ADAL" clId="{E7BE6040-6B91-F245-AE21-D6C3B934EEC5}" dt="2022-10-30T17:01:08.859" v="1665" actId="20577"/>
          <ac:spMkLst>
            <pc:docMk/>
            <pc:sldMk cId="571085200" sldId="346"/>
            <ac:spMk id="3" creationId="{B69C6574-90B7-0CD2-3820-2189CDC13B66}"/>
          </ac:spMkLst>
        </pc:spChg>
      </pc:sldChg>
      <pc:sldChg chg="modSp">
        <pc:chgData name="Donnelly, Alan" userId="0e91139c-575e-4904-b27b-1178244ea20d" providerId="ADAL" clId="{E7BE6040-6B91-F245-AE21-D6C3B934EEC5}" dt="2022-10-30T12:43:08.912" v="741" actId="113"/>
        <pc:sldMkLst>
          <pc:docMk/>
          <pc:sldMk cId="3476381556" sldId="347"/>
        </pc:sldMkLst>
        <pc:spChg chg="mod">
          <ac:chgData name="Donnelly, Alan" userId="0e91139c-575e-4904-b27b-1178244ea20d" providerId="ADAL" clId="{E7BE6040-6B91-F245-AE21-D6C3B934EEC5}" dt="2022-10-30T12:43:08.912" v="741" actId="113"/>
          <ac:spMkLst>
            <pc:docMk/>
            <pc:sldMk cId="3476381556" sldId="347"/>
            <ac:spMk id="2" creationId="{BD502F7E-8857-D680-4A07-2D2BAE56F523}"/>
          </ac:spMkLst>
        </pc:spChg>
        <pc:spChg chg="mod">
          <ac:chgData name="Donnelly, Alan" userId="0e91139c-575e-4904-b27b-1178244ea20d" providerId="ADAL" clId="{E7BE6040-6B91-F245-AE21-D6C3B934EEC5}" dt="2022-10-30T12:04:11.997" v="423" actId="20577"/>
          <ac:spMkLst>
            <pc:docMk/>
            <pc:sldMk cId="3476381556" sldId="347"/>
            <ac:spMk id="3" creationId="{B69C6574-90B7-0CD2-3820-2189CDC13B66}"/>
          </ac:spMkLst>
        </pc:spChg>
      </pc:sldChg>
      <pc:sldChg chg="addSp delSp modSp">
        <pc:chgData name="Donnelly, Alan" userId="0e91139c-575e-4904-b27b-1178244ea20d" providerId="ADAL" clId="{E7BE6040-6B91-F245-AE21-D6C3B934EEC5}" dt="2022-10-30T17:00:08.270" v="1630" actId="1076"/>
        <pc:sldMkLst>
          <pc:docMk/>
          <pc:sldMk cId="1585942379" sldId="348"/>
        </pc:sldMkLst>
        <pc:spChg chg="mod">
          <ac:chgData name="Donnelly, Alan" userId="0e91139c-575e-4904-b27b-1178244ea20d" providerId="ADAL" clId="{E7BE6040-6B91-F245-AE21-D6C3B934EEC5}" dt="2022-10-30T12:43:23.481" v="742" actId="113"/>
          <ac:spMkLst>
            <pc:docMk/>
            <pc:sldMk cId="1585942379" sldId="348"/>
            <ac:spMk id="2" creationId="{BD502F7E-8857-D680-4A07-2D2BAE56F523}"/>
          </ac:spMkLst>
        </pc:spChg>
        <pc:spChg chg="del">
          <ac:chgData name="Donnelly, Alan" userId="0e91139c-575e-4904-b27b-1178244ea20d" providerId="ADAL" clId="{E7BE6040-6B91-F245-AE21-D6C3B934EEC5}" dt="2022-10-30T16:55:47.490" v="1619" actId="478"/>
          <ac:spMkLst>
            <pc:docMk/>
            <pc:sldMk cId="1585942379" sldId="348"/>
            <ac:spMk id="3" creationId="{B69C6574-90B7-0CD2-3820-2189CDC13B66}"/>
          </ac:spMkLst>
        </pc:spChg>
        <pc:spChg chg="mod">
          <ac:chgData name="Donnelly, Alan" userId="0e91139c-575e-4904-b27b-1178244ea20d" providerId="ADAL" clId="{E7BE6040-6B91-F245-AE21-D6C3B934EEC5}" dt="2022-10-30T17:00:08.270" v="1630" actId="1076"/>
          <ac:spMkLst>
            <pc:docMk/>
            <pc:sldMk cId="1585942379" sldId="348"/>
            <ac:spMk id="6" creationId="{4BD9EADB-E04A-C305-3CB6-85D54EA932A4}"/>
          </ac:spMkLst>
        </pc:spChg>
        <pc:spChg chg="add del mod">
          <ac:chgData name="Donnelly, Alan" userId="0e91139c-575e-4904-b27b-1178244ea20d" providerId="ADAL" clId="{E7BE6040-6B91-F245-AE21-D6C3B934EEC5}" dt="2022-10-30T16:55:51.075" v="1620" actId="478"/>
          <ac:spMkLst>
            <pc:docMk/>
            <pc:sldMk cId="1585942379" sldId="348"/>
            <ac:spMk id="7" creationId="{78340D88-C7E4-E5C4-149D-842648E275DF}"/>
          </ac:spMkLst>
        </pc:spChg>
        <pc:picChg chg="mod">
          <ac:chgData name="Donnelly, Alan" userId="0e91139c-575e-4904-b27b-1178244ea20d" providerId="ADAL" clId="{E7BE6040-6B91-F245-AE21-D6C3B934EEC5}" dt="2022-10-30T16:56:51.584" v="1625" actId="1076"/>
          <ac:picMkLst>
            <pc:docMk/>
            <pc:sldMk cId="1585942379" sldId="348"/>
            <ac:picMk id="4" creationId="{74B70484-0C05-9F67-7E86-D9A0B22ABB40}"/>
          </ac:picMkLst>
        </pc:picChg>
      </pc:sldChg>
      <pc:sldChg chg="addSp delSp modSp">
        <pc:chgData name="Donnelly, Alan" userId="0e91139c-575e-4904-b27b-1178244ea20d" providerId="ADAL" clId="{E7BE6040-6B91-F245-AE21-D6C3B934EEC5}" dt="2022-10-30T16:49:36.887" v="1579" actId="20577"/>
        <pc:sldMkLst>
          <pc:docMk/>
          <pc:sldMk cId="3983072913" sldId="350"/>
        </pc:sldMkLst>
        <pc:spChg chg="add del mod ord">
          <ac:chgData name="Donnelly, Alan" userId="0e91139c-575e-4904-b27b-1178244ea20d" providerId="ADAL" clId="{E7BE6040-6B91-F245-AE21-D6C3B934EEC5}" dt="2022-10-30T16:49:36.887" v="1579" actId="20577"/>
          <ac:spMkLst>
            <pc:docMk/>
            <pc:sldMk cId="3983072913" sldId="350"/>
            <ac:spMk id="3" creationId="{B69C6574-90B7-0CD2-3820-2189CDC13B66}"/>
          </ac:spMkLst>
        </pc:spChg>
        <pc:spChg chg="add del mod">
          <ac:chgData name="Donnelly, Alan" userId="0e91139c-575e-4904-b27b-1178244ea20d" providerId="ADAL" clId="{E7BE6040-6B91-F245-AE21-D6C3B934EEC5}" dt="2022-10-30T16:24:51.553" v="994" actId="21"/>
          <ac:spMkLst>
            <pc:docMk/>
            <pc:sldMk cId="3983072913" sldId="350"/>
            <ac:spMk id="4" creationId="{EF1A317F-0EB8-95D9-1484-65AE03D3D2CD}"/>
          </ac:spMkLst>
        </pc:spChg>
        <pc:spChg chg="add mod">
          <ac:chgData name="Donnelly, Alan" userId="0e91139c-575e-4904-b27b-1178244ea20d" providerId="ADAL" clId="{E7BE6040-6B91-F245-AE21-D6C3B934EEC5}" dt="2022-10-30T16:35:25.182" v="1119" actId="20577"/>
          <ac:spMkLst>
            <pc:docMk/>
            <pc:sldMk cId="3983072913" sldId="350"/>
            <ac:spMk id="7" creationId="{AB84F584-6950-7B16-313D-B6A627703555}"/>
          </ac:spMkLst>
        </pc:spChg>
        <pc:spChg chg="del mod">
          <ac:chgData name="Donnelly, Alan" userId="0e91139c-575e-4904-b27b-1178244ea20d" providerId="ADAL" clId="{E7BE6040-6B91-F245-AE21-D6C3B934EEC5}" dt="2022-10-30T16:35:09.584" v="1076" actId="478"/>
          <ac:spMkLst>
            <pc:docMk/>
            <pc:sldMk cId="3983072913" sldId="350"/>
            <ac:spMk id="36" creationId="{7F5C4277-E637-ADCD-6CAF-CDDA67C38240}"/>
          </ac:spMkLst>
        </pc:spChg>
        <pc:spChg chg="add">
          <ac:chgData name="Donnelly, Alan" userId="0e91139c-575e-4904-b27b-1178244ea20d" providerId="ADAL" clId="{E7BE6040-6B91-F245-AE21-D6C3B934EEC5}" dt="2022-10-30T16:34:45.447" v="1075" actId="26606"/>
          <ac:spMkLst>
            <pc:docMk/>
            <pc:sldMk cId="3983072913" sldId="350"/>
            <ac:spMk id="41" creationId="{F13C74B1-5B17-4795-BED0-7140497B445A}"/>
          </ac:spMkLst>
        </pc:spChg>
        <pc:spChg chg="add">
          <ac:chgData name="Donnelly, Alan" userId="0e91139c-575e-4904-b27b-1178244ea20d" providerId="ADAL" clId="{E7BE6040-6B91-F245-AE21-D6C3B934EEC5}" dt="2022-10-30T16:34:45.447" v="1075" actId="26606"/>
          <ac:spMkLst>
            <pc:docMk/>
            <pc:sldMk cId="3983072913" sldId="350"/>
            <ac:spMk id="43" creationId="{D4974D33-8DC5-464E-8C6D-BE58F0669C17}"/>
          </ac:spMkLst>
        </pc:spChg>
        <pc:picChg chg="add mod">
          <ac:chgData name="Donnelly, Alan" userId="0e91139c-575e-4904-b27b-1178244ea20d" providerId="ADAL" clId="{E7BE6040-6B91-F245-AE21-D6C3B934EEC5}" dt="2022-10-30T16:34:45.447" v="1075" actId="26606"/>
          <ac:picMkLst>
            <pc:docMk/>
            <pc:sldMk cId="3983072913" sldId="350"/>
            <ac:picMk id="5" creationId="{C804D713-AD93-9F21-413E-8A90445300A6}"/>
          </ac:picMkLst>
        </pc:picChg>
        <pc:cxnChg chg="del">
          <ac:chgData name="Donnelly, Alan" userId="0e91139c-575e-4904-b27b-1178244ea20d" providerId="ADAL" clId="{E7BE6040-6B91-F245-AE21-D6C3B934EEC5}" dt="2022-10-30T16:34:45.447" v="1075" actId="26606"/>
          <ac:cxnSpMkLst>
            <pc:docMk/>
            <pc:sldMk cId="3983072913" sldId="350"/>
            <ac:cxnSpMk id="32" creationId="{E4A809D5-3600-46D4-A466-67F2349A54FB}"/>
          </ac:cxnSpMkLst>
        </pc:cxnChg>
      </pc:sldChg>
      <pc:sldChg chg="modSp">
        <pc:chgData name="Donnelly, Alan" userId="0e91139c-575e-4904-b27b-1178244ea20d" providerId="ADAL" clId="{E7BE6040-6B91-F245-AE21-D6C3B934EEC5}" dt="2022-10-30T16:48:59.175" v="1557" actId="20577"/>
        <pc:sldMkLst>
          <pc:docMk/>
          <pc:sldMk cId="514279407" sldId="351"/>
        </pc:sldMkLst>
        <pc:spChg chg="mod">
          <ac:chgData name="Donnelly, Alan" userId="0e91139c-575e-4904-b27b-1178244ea20d" providerId="ADAL" clId="{E7BE6040-6B91-F245-AE21-D6C3B934EEC5}" dt="2022-10-30T12:43:48.411" v="744" actId="113"/>
          <ac:spMkLst>
            <pc:docMk/>
            <pc:sldMk cId="514279407" sldId="351"/>
            <ac:spMk id="2" creationId="{BD502F7E-8857-D680-4A07-2D2BAE56F523}"/>
          </ac:spMkLst>
        </pc:spChg>
        <pc:spChg chg="mod">
          <ac:chgData name="Donnelly, Alan" userId="0e91139c-575e-4904-b27b-1178244ea20d" providerId="ADAL" clId="{E7BE6040-6B91-F245-AE21-D6C3B934EEC5}" dt="2022-10-30T16:48:59.175" v="1557" actId="20577"/>
          <ac:spMkLst>
            <pc:docMk/>
            <pc:sldMk cId="514279407" sldId="351"/>
            <ac:spMk id="6" creationId="{EB512D99-2C1D-56F8-C0FE-23C9554816FD}"/>
          </ac:spMkLst>
        </pc:spChg>
        <pc:spChg chg="mod">
          <ac:chgData name="Donnelly, Alan" userId="0e91139c-575e-4904-b27b-1178244ea20d" providerId="ADAL" clId="{E7BE6040-6B91-F245-AE21-D6C3B934EEC5}" dt="2022-10-30T16:46:58.307" v="1529" actId="20577"/>
          <ac:spMkLst>
            <pc:docMk/>
            <pc:sldMk cId="514279407" sldId="351"/>
            <ac:spMk id="7" creationId="{29170448-C70E-38E2-BAF3-8E39BC2BD5D4}"/>
          </ac:spMkLst>
        </pc:spChg>
      </pc:sldChg>
      <pc:sldChg chg="del">
        <pc:chgData name="Donnelly, Alan" userId="0e91139c-575e-4904-b27b-1178244ea20d" providerId="ADAL" clId="{E7BE6040-6B91-F245-AE21-D6C3B934EEC5}" dt="2022-10-30T13:08:10.863" v="779" actId="2696"/>
        <pc:sldMkLst>
          <pc:docMk/>
          <pc:sldMk cId="1384703667" sldId="352"/>
        </pc:sldMkLst>
      </pc:sldChg>
      <pc:sldChg chg="del">
        <pc:chgData name="Donnelly, Alan" userId="0e91139c-575e-4904-b27b-1178244ea20d" providerId="ADAL" clId="{E7BE6040-6B91-F245-AE21-D6C3B934EEC5}" dt="2022-10-30T13:08:13.123" v="780" actId="2696"/>
        <pc:sldMkLst>
          <pc:docMk/>
          <pc:sldMk cId="599789550" sldId="353"/>
        </pc:sldMkLst>
      </pc:sldChg>
      <pc:sldChg chg="del">
        <pc:chgData name="Donnelly, Alan" userId="0e91139c-575e-4904-b27b-1178244ea20d" providerId="ADAL" clId="{E7BE6040-6B91-F245-AE21-D6C3B934EEC5}" dt="2022-10-30T13:08:15.589" v="782" actId="2696"/>
        <pc:sldMkLst>
          <pc:docMk/>
          <pc:sldMk cId="1366486699" sldId="355"/>
        </pc:sldMkLst>
      </pc:sldChg>
      <pc:sldChg chg="del">
        <pc:chgData name="Donnelly, Alan" userId="0e91139c-575e-4904-b27b-1178244ea20d" providerId="ADAL" clId="{E7BE6040-6B91-F245-AE21-D6C3B934EEC5}" dt="2022-10-30T13:08:08.387" v="778" actId="2696"/>
        <pc:sldMkLst>
          <pc:docMk/>
          <pc:sldMk cId="320509329" sldId="356"/>
        </pc:sldMkLst>
      </pc:sldChg>
      <pc:sldChg chg="modSp ord">
        <pc:chgData name="Donnelly, Alan" userId="0e91139c-575e-4904-b27b-1178244ea20d" providerId="ADAL" clId="{E7BE6040-6B91-F245-AE21-D6C3B934EEC5}" dt="2022-10-30T12:43:36.339" v="743" actId="113"/>
        <pc:sldMkLst>
          <pc:docMk/>
          <pc:sldMk cId="889259696" sldId="357"/>
        </pc:sldMkLst>
        <pc:spChg chg="mod">
          <ac:chgData name="Donnelly, Alan" userId="0e91139c-575e-4904-b27b-1178244ea20d" providerId="ADAL" clId="{E7BE6040-6B91-F245-AE21-D6C3B934EEC5}" dt="2022-10-30T12:43:36.339" v="743" actId="113"/>
          <ac:spMkLst>
            <pc:docMk/>
            <pc:sldMk cId="889259696" sldId="357"/>
            <ac:spMk id="16" creationId="{74C4C554-D6E4-12C6-7A6C-7F08150E1266}"/>
          </ac:spMkLst>
        </pc:spChg>
      </pc:sldChg>
      <pc:sldChg chg="modSp">
        <pc:chgData name="Donnelly, Alan" userId="0e91139c-575e-4904-b27b-1178244ea20d" providerId="ADAL" clId="{E7BE6040-6B91-F245-AE21-D6C3B934EEC5}" dt="2022-10-30T17:00:43.391" v="1663" actId="20577"/>
        <pc:sldMkLst>
          <pc:docMk/>
          <pc:sldMk cId="3452729345" sldId="358"/>
        </pc:sldMkLst>
        <pc:spChg chg="mod">
          <ac:chgData name="Donnelly, Alan" userId="0e91139c-575e-4904-b27b-1178244ea20d" providerId="ADAL" clId="{E7BE6040-6B91-F245-AE21-D6C3B934EEC5}" dt="2022-10-30T17:00:43.391" v="1663" actId="20577"/>
          <ac:spMkLst>
            <pc:docMk/>
            <pc:sldMk cId="3452729345" sldId="358"/>
            <ac:spMk id="3" creationId="{B69C6574-90B7-0CD2-3820-2189CDC13B66}"/>
          </ac:spMkLst>
        </pc:spChg>
        <pc:spChg chg="mod">
          <ac:chgData name="Donnelly, Alan" userId="0e91139c-575e-4904-b27b-1178244ea20d" providerId="ADAL" clId="{E7BE6040-6B91-F245-AE21-D6C3B934EEC5}" dt="2022-10-30T12:44:04.021" v="745" actId="113"/>
          <ac:spMkLst>
            <pc:docMk/>
            <pc:sldMk cId="3452729345" sldId="358"/>
            <ac:spMk id="33" creationId="{B04F5937-CC43-6366-8F06-3EC749D39B82}"/>
          </ac:spMkLst>
        </pc:spChg>
      </pc:sldChg>
      <pc:sldChg chg="modSp">
        <pc:chgData name="Donnelly, Alan" userId="0e91139c-575e-4904-b27b-1178244ea20d" providerId="ADAL" clId="{E7BE6040-6B91-F245-AE21-D6C3B934EEC5}" dt="2022-10-30T17:07:48.693" v="2083" actId="20577"/>
        <pc:sldMkLst>
          <pc:docMk/>
          <pc:sldMk cId="4078279878" sldId="359"/>
        </pc:sldMkLst>
        <pc:spChg chg="mod">
          <ac:chgData name="Donnelly, Alan" userId="0e91139c-575e-4904-b27b-1178244ea20d" providerId="ADAL" clId="{E7BE6040-6B91-F245-AE21-D6C3B934EEC5}" dt="2022-10-30T12:44:42.391" v="746" actId="113"/>
          <ac:spMkLst>
            <pc:docMk/>
            <pc:sldMk cId="4078279878" sldId="359"/>
            <ac:spMk id="2" creationId="{BD502F7E-8857-D680-4A07-2D2BAE56F523}"/>
          </ac:spMkLst>
        </pc:spChg>
        <pc:spChg chg="mod">
          <ac:chgData name="Donnelly, Alan" userId="0e91139c-575e-4904-b27b-1178244ea20d" providerId="ADAL" clId="{E7BE6040-6B91-F245-AE21-D6C3B934EEC5}" dt="2022-10-30T17:07:48.693" v="2083" actId="20577"/>
          <ac:spMkLst>
            <pc:docMk/>
            <pc:sldMk cId="4078279878" sldId="359"/>
            <ac:spMk id="5" creationId="{A247B629-59B4-38AB-8F38-48EE4D633DA0}"/>
          </ac:spMkLst>
        </pc:spChg>
        <pc:spChg chg="mod">
          <ac:chgData name="Donnelly, Alan" userId="0e91139c-575e-4904-b27b-1178244ea20d" providerId="ADAL" clId="{E7BE6040-6B91-F245-AE21-D6C3B934EEC5}" dt="2022-10-30T16:54:48.178" v="1618" actId="20577"/>
          <ac:spMkLst>
            <pc:docMk/>
            <pc:sldMk cId="4078279878" sldId="359"/>
            <ac:spMk id="8" creationId="{C3CACD51-B6A3-1FDE-B110-A1A252080CA2}"/>
          </ac:spMkLst>
        </pc:spChg>
      </pc:sldChg>
      <pc:sldChg chg="addSp delSp modSp add mod ord setBg">
        <pc:chgData name="Donnelly, Alan" userId="0e91139c-575e-4904-b27b-1178244ea20d" providerId="ADAL" clId="{E7BE6040-6B91-F245-AE21-D6C3B934EEC5}" dt="2022-10-30T17:01:53.683" v="1694" actId="20577"/>
        <pc:sldMkLst>
          <pc:docMk/>
          <pc:sldMk cId="1181298300" sldId="360"/>
        </pc:sldMkLst>
        <pc:spChg chg="mod ord">
          <ac:chgData name="Donnelly, Alan" userId="0e91139c-575e-4904-b27b-1178244ea20d" providerId="ADAL" clId="{E7BE6040-6B91-F245-AE21-D6C3B934EEC5}" dt="2022-10-30T17:01:53.683" v="1694" actId="20577"/>
          <ac:spMkLst>
            <pc:docMk/>
            <pc:sldMk cId="1181298300" sldId="360"/>
            <ac:spMk id="3" creationId="{B69C6574-90B7-0CD2-3820-2189CDC13B66}"/>
          </ac:spMkLst>
        </pc:spChg>
        <pc:spChg chg="add mod ord">
          <ac:chgData name="Donnelly, Alan" userId="0e91139c-575e-4904-b27b-1178244ea20d" providerId="ADAL" clId="{E7BE6040-6B91-F245-AE21-D6C3B934EEC5}" dt="2022-10-30T09:51:45.256" v="66" actId="26606"/>
          <ac:spMkLst>
            <pc:docMk/>
            <pc:sldMk cId="1181298300" sldId="360"/>
            <ac:spMk id="4" creationId="{7A6CF883-8EED-9267-9F0D-7C912A4BD448}"/>
          </ac:spMkLst>
        </pc:spChg>
        <pc:spChg chg="add del mod">
          <ac:chgData name="Donnelly, Alan" userId="0e91139c-575e-4904-b27b-1178244ea20d" providerId="ADAL" clId="{E7BE6040-6B91-F245-AE21-D6C3B934EEC5}" dt="2022-10-30T10:52:47.227" v="268" actId="478"/>
          <ac:spMkLst>
            <pc:docMk/>
            <pc:sldMk cId="1181298300" sldId="360"/>
            <ac:spMk id="9" creationId="{EE1DE151-6C13-022E-F324-9FB0DFB3715C}"/>
          </ac:spMkLst>
        </pc:spChg>
        <pc:spChg chg="add mod">
          <ac:chgData name="Donnelly, Alan" userId="0e91139c-575e-4904-b27b-1178244ea20d" providerId="ADAL" clId="{E7BE6040-6B91-F245-AE21-D6C3B934EEC5}" dt="2022-10-30T12:44:55.107" v="747" actId="113"/>
          <ac:spMkLst>
            <pc:docMk/>
            <pc:sldMk cId="1181298300" sldId="360"/>
            <ac:spMk id="11" creationId="{316CF246-1301-46F6-84B2-95436EB884FF}"/>
          </ac:spMkLst>
        </pc:spChg>
        <pc:spChg chg="del mod">
          <ac:chgData name="Donnelly, Alan" userId="0e91139c-575e-4904-b27b-1178244ea20d" providerId="ADAL" clId="{E7BE6040-6B91-F245-AE21-D6C3B934EEC5}" dt="2022-10-30T10:52:43.990" v="267" actId="478"/>
          <ac:spMkLst>
            <pc:docMk/>
            <pc:sldMk cId="1181298300" sldId="360"/>
            <ac:spMk id="33" creationId="{B04F5937-CC43-6366-8F06-3EC749D39B82}"/>
          </ac:spMkLst>
        </pc:spChg>
        <pc:spChg chg="add del">
          <ac:chgData name="Donnelly, Alan" userId="0e91139c-575e-4904-b27b-1178244ea20d" providerId="ADAL" clId="{E7BE6040-6B91-F245-AE21-D6C3B934EEC5}" dt="2022-10-30T09:58:22.758" v="126" actId="26606"/>
          <ac:spMkLst>
            <pc:docMk/>
            <pc:sldMk cId="1181298300" sldId="360"/>
            <ac:spMk id="38" creationId="{F13C74B1-5B17-4795-BED0-7140497B445A}"/>
          </ac:spMkLst>
        </pc:spChg>
        <pc:spChg chg="add del">
          <ac:chgData name="Donnelly, Alan" userId="0e91139c-575e-4904-b27b-1178244ea20d" providerId="ADAL" clId="{E7BE6040-6B91-F245-AE21-D6C3B934EEC5}" dt="2022-10-30T09:58:22.758" v="126" actId="26606"/>
          <ac:spMkLst>
            <pc:docMk/>
            <pc:sldMk cId="1181298300" sldId="360"/>
            <ac:spMk id="40" creationId="{D4974D33-8DC5-464E-8C6D-BE58F0669C17}"/>
          </ac:spMkLst>
        </pc:spChg>
        <pc:spChg chg="add del">
          <ac:chgData name="Donnelly, Alan" userId="0e91139c-575e-4904-b27b-1178244ea20d" providerId="ADAL" clId="{E7BE6040-6B91-F245-AE21-D6C3B934EEC5}" dt="2022-10-30T09:58:13.708" v="119" actId="26606"/>
          <ac:spMkLst>
            <pc:docMk/>
            <pc:sldMk cId="1181298300" sldId="360"/>
            <ac:spMk id="47" creationId="{2C46C4D6-C474-4E92-B52E-944C1118F7B6}"/>
          </ac:spMkLst>
        </pc:spChg>
        <pc:spChg chg="add del">
          <ac:chgData name="Donnelly, Alan" userId="0e91139c-575e-4904-b27b-1178244ea20d" providerId="ADAL" clId="{E7BE6040-6B91-F245-AE21-D6C3B934EEC5}" dt="2022-10-30T09:58:13.708" v="119" actId="26606"/>
          <ac:spMkLst>
            <pc:docMk/>
            <pc:sldMk cId="1181298300" sldId="360"/>
            <ac:spMk id="48" creationId="{0E3596DD-156A-473E-9BB3-C6A29F7574E9}"/>
          </ac:spMkLst>
        </pc:spChg>
        <pc:spChg chg="add del">
          <ac:chgData name="Donnelly, Alan" userId="0e91139c-575e-4904-b27b-1178244ea20d" providerId="ADAL" clId="{E7BE6040-6B91-F245-AE21-D6C3B934EEC5}" dt="2022-10-30T09:58:14.225" v="121" actId="26606"/>
          <ac:spMkLst>
            <pc:docMk/>
            <pc:sldMk cId="1181298300" sldId="360"/>
            <ac:spMk id="50" creationId="{E3BC0C31-69A7-4200-9AFE-927230E1E04C}"/>
          </ac:spMkLst>
        </pc:spChg>
        <pc:spChg chg="add del">
          <ac:chgData name="Donnelly, Alan" userId="0e91139c-575e-4904-b27b-1178244ea20d" providerId="ADAL" clId="{E7BE6040-6B91-F245-AE21-D6C3B934EEC5}" dt="2022-10-30T09:58:22.750" v="125" actId="26606"/>
          <ac:spMkLst>
            <pc:docMk/>
            <pc:sldMk cId="1181298300" sldId="360"/>
            <ac:spMk id="55" creationId="{0E3596DD-156A-473E-9BB3-C6A29F7574E9}"/>
          </ac:spMkLst>
        </pc:spChg>
        <pc:spChg chg="add del">
          <ac:chgData name="Donnelly, Alan" userId="0e91139c-575e-4904-b27b-1178244ea20d" providerId="ADAL" clId="{E7BE6040-6B91-F245-AE21-D6C3B934EEC5}" dt="2022-10-30T09:58:22.750" v="125" actId="26606"/>
          <ac:spMkLst>
            <pc:docMk/>
            <pc:sldMk cId="1181298300" sldId="360"/>
            <ac:spMk id="56" creationId="{2C46C4D6-C474-4E92-B52E-944C1118F7B6}"/>
          </ac:spMkLst>
        </pc:spChg>
        <pc:graphicFrameChg chg="add del modGraphic">
          <ac:chgData name="Donnelly, Alan" userId="0e91139c-575e-4904-b27b-1178244ea20d" providerId="ADAL" clId="{E7BE6040-6B91-F245-AE21-D6C3B934EEC5}" dt="2022-10-30T09:08:30.879" v="55" actId="3680"/>
          <ac:graphicFrameMkLst>
            <pc:docMk/>
            <pc:sldMk cId="1181298300" sldId="360"/>
            <ac:graphicFrameMk id="2" creationId="{E880B527-D5C9-F4A3-A934-C4BE7177115E}"/>
          </ac:graphicFrameMkLst>
        </pc:graphicFrameChg>
        <pc:picChg chg="add del">
          <ac:chgData name="Donnelly, Alan" userId="0e91139c-575e-4904-b27b-1178244ea20d" providerId="ADAL" clId="{E7BE6040-6B91-F245-AE21-D6C3B934EEC5}" dt="2022-10-30T09:45:05.458" v="64" actId="478"/>
          <ac:picMkLst>
            <pc:docMk/>
            <pc:sldMk cId="1181298300" sldId="360"/>
            <ac:picMk id="5" creationId="{060B3BBE-5FC4-F087-F13B-72D3A2BE5B51}"/>
          </ac:picMkLst>
        </pc:picChg>
        <pc:picChg chg="add mod">
          <ac:chgData name="Donnelly, Alan" userId="0e91139c-575e-4904-b27b-1178244ea20d" providerId="ADAL" clId="{E7BE6040-6B91-F245-AE21-D6C3B934EEC5}" dt="2022-10-30T09:58:22.758" v="126" actId="26606"/>
          <ac:picMkLst>
            <pc:docMk/>
            <pc:sldMk cId="1181298300" sldId="360"/>
            <ac:picMk id="6" creationId="{1BAB769A-24FC-2C40-B035-6C52F8CF94D2}"/>
          </ac:picMkLst>
        </pc:picChg>
        <pc:picChg chg="del mod">
          <ac:chgData name="Donnelly, Alan" userId="0e91139c-575e-4904-b27b-1178244ea20d" providerId="ADAL" clId="{E7BE6040-6B91-F245-AE21-D6C3B934EEC5}" dt="2022-10-30T09:44:43.256" v="63" actId="478"/>
          <ac:picMkLst>
            <pc:docMk/>
            <pc:sldMk cId="1181298300" sldId="360"/>
            <ac:picMk id="7" creationId="{9795702C-8B25-2FA4-A4DB-F00DFEA0FD62}"/>
          </ac:picMkLst>
        </pc:picChg>
        <pc:cxnChg chg="add del">
          <ac:chgData name="Donnelly, Alan" userId="0e91139c-575e-4904-b27b-1178244ea20d" providerId="ADAL" clId="{E7BE6040-6B91-F245-AE21-D6C3B934EEC5}" dt="2022-10-30T09:58:08.931" v="117" actId="26606"/>
          <ac:cxnSpMkLst>
            <pc:docMk/>
            <pc:sldMk cId="1181298300" sldId="360"/>
            <ac:cxnSpMk id="45" creationId="{E4A809D5-3600-46D4-A466-67F2349A54FB}"/>
          </ac:cxnSpMkLst>
        </pc:cxnChg>
        <pc:cxnChg chg="add del">
          <ac:chgData name="Donnelly, Alan" userId="0e91139c-575e-4904-b27b-1178244ea20d" providerId="ADAL" clId="{E7BE6040-6B91-F245-AE21-D6C3B934EEC5}" dt="2022-10-30T09:58:14.225" v="121" actId="26606"/>
          <ac:cxnSpMkLst>
            <pc:docMk/>
            <pc:sldMk cId="1181298300" sldId="360"/>
            <ac:cxnSpMk id="51" creationId="{45B5AFC7-2F07-4F7B-9151-E45D7548D8F3}"/>
          </ac:cxnSpMkLst>
        </pc:cxnChg>
        <pc:cxnChg chg="add del">
          <ac:chgData name="Donnelly, Alan" userId="0e91139c-575e-4904-b27b-1178244ea20d" providerId="ADAL" clId="{E7BE6040-6B91-F245-AE21-D6C3B934EEC5}" dt="2022-10-30T09:58:16.366" v="123" actId="26606"/>
          <ac:cxnSpMkLst>
            <pc:docMk/>
            <pc:sldMk cId="1181298300" sldId="360"/>
            <ac:cxnSpMk id="53" creationId="{E4A809D5-3600-46D4-A466-67F2349A54FB}"/>
          </ac:cxnSpMkLst>
        </pc:cxnChg>
        <pc:cxnChg chg="add">
          <ac:chgData name="Donnelly, Alan" userId="0e91139c-575e-4904-b27b-1178244ea20d" providerId="ADAL" clId="{E7BE6040-6B91-F245-AE21-D6C3B934EEC5}" dt="2022-10-30T09:58:22.758" v="126" actId="26606"/>
          <ac:cxnSpMkLst>
            <pc:docMk/>
            <pc:sldMk cId="1181298300" sldId="360"/>
            <ac:cxnSpMk id="58" creationId="{E4A809D5-3600-46D4-A466-67F2349A54FB}"/>
          </ac:cxnSpMkLst>
        </pc:cxnChg>
      </pc:sldChg>
      <pc:sldChg chg="addSp delSp modSp add del ord">
        <pc:chgData name="Donnelly, Alan" userId="0e91139c-575e-4904-b27b-1178244ea20d" providerId="ADAL" clId="{E7BE6040-6B91-F245-AE21-D6C3B934EEC5}" dt="2022-10-30T13:08:02.857" v="775" actId="2696"/>
        <pc:sldMkLst>
          <pc:docMk/>
          <pc:sldMk cId="2830403067" sldId="361"/>
        </pc:sldMkLst>
        <pc:spChg chg="mod">
          <ac:chgData name="Donnelly, Alan" userId="0e91139c-575e-4904-b27b-1178244ea20d" providerId="ADAL" clId="{E7BE6040-6B91-F245-AE21-D6C3B934EEC5}" dt="2022-10-30T09:07:21.760" v="51" actId="27636"/>
          <ac:spMkLst>
            <pc:docMk/>
            <pc:sldMk cId="2830403067" sldId="361"/>
            <ac:spMk id="3" creationId="{B69C6574-90B7-0CD2-3820-2189CDC13B66}"/>
          </ac:spMkLst>
        </pc:spChg>
        <pc:spChg chg="add del mod">
          <ac:chgData name="Donnelly, Alan" userId="0e91139c-575e-4904-b27b-1178244ea20d" providerId="ADAL" clId="{E7BE6040-6B91-F245-AE21-D6C3B934EEC5}" dt="2022-10-30T09:05:32.297" v="48" actId="478"/>
          <ac:spMkLst>
            <pc:docMk/>
            <pc:sldMk cId="2830403067" sldId="361"/>
            <ac:spMk id="4" creationId="{83FA0673-7AC8-1C15-F6F6-49BE71ED7422}"/>
          </ac:spMkLst>
        </pc:spChg>
        <pc:spChg chg="add mod">
          <ac:chgData name="Donnelly, Alan" userId="0e91139c-575e-4904-b27b-1178244ea20d" providerId="ADAL" clId="{E7BE6040-6B91-F245-AE21-D6C3B934EEC5}" dt="2022-10-30T09:05:34.351" v="49" actId="22"/>
          <ac:spMkLst>
            <pc:docMk/>
            <pc:sldMk cId="2830403067" sldId="361"/>
            <ac:spMk id="6" creationId="{3F6218CB-3874-9308-8E5F-B01F13C588EA}"/>
          </ac:spMkLst>
        </pc:spChg>
        <pc:spChg chg="del">
          <ac:chgData name="Donnelly, Alan" userId="0e91139c-575e-4904-b27b-1178244ea20d" providerId="ADAL" clId="{E7BE6040-6B91-F245-AE21-D6C3B934EEC5}" dt="2022-10-30T09:05:28.924" v="47" actId="478"/>
          <ac:spMkLst>
            <pc:docMk/>
            <pc:sldMk cId="2830403067" sldId="361"/>
            <ac:spMk id="33" creationId="{B04F5937-CC43-6366-8F06-3EC749D39B82}"/>
          </ac:spMkLst>
        </pc:spChg>
      </pc:sldChg>
      <pc:sldChg chg="new del">
        <pc:chgData name="Donnelly, Alan" userId="0e91139c-575e-4904-b27b-1178244ea20d" providerId="ADAL" clId="{E7BE6040-6B91-F245-AE21-D6C3B934EEC5}" dt="2022-10-30T13:08:04.160" v="776" actId="2696"/>
        <pc:sldMkLst>
          <pc:docMk/>
          <pc:sldMk cId="752961025" sldId="362"/>
        </pc:sldMkLst>
      </pc:sldChg>
      <pc:sldChg chg="modSp add">
        <pc:chgData name="Donnelly, Alan" userId="0e91139c-575e-4904-b27b-1178244ea20d" providerId="ADAL" clId="{E7BE6040-6B91-F245-AE21-D6C3B934EEC5}" dt="2022-10-30T17:04:34.115" v="1843" actId="255"/>
        <pc:sldMkLst>
          <pc:docMk/>
          <pc:sldMk cId="1626334427" sldId="363"/>
        </pc:sldMkLst>
        <pc:spChg chg="mod">
          <ac:chgData name="Donnelly, Alan" userId="0e91139c-575e-4904-b27b-1178244ea20d" providerId="ADAL" clId="{E7BE6040-6B91-F245-AE21-D6C3B934EEC5}" dt="2022-10-30T17:04:34.115" v="1843" actId="255"/>
          <ac:spMkLst>
            <pc:docMk/>
            <pc:sldMk cId="1626334427" sldId="363"/>
            <ac:spMk id="3" creationId="{B69C6574-90B7-0CD2-3820-2189CDC13B66}"/>
          </ac:spMkLst>
        </pc:spChg>
        <pc:spChg chg="mod">
          <ac:chgData name="Donnelly, Alan" userId="0e91139c-575e-4904-b27b-1178244ea20d" providerId="ADAL" clId="{E7BE6040-6B91-F245-AE21-D6C3B934EEC5}" dt="2022-10-30T12:45:00.579" v="748" actId="113"/>
          <ac:spMkLst>
            <pc:docMk/>
            <pc:sldMk cId="1626334427" sldId="363"/>
            <ac:spMk id="11" creationId="{316CF246-1301-46F6-84B2-95436EB884FF}"/>
          </ac:spMkLst>
        </pc:spChg>
      </pc:sldChg>
    </pc:docChg>
  </pc:docChgLst>
  <pc:docChgLst>
    <pc:chgData name="Donnelly, Alan" userId="0e91139c-575e-4904-b27b-1178244ea20d" providerId="ADAL" clId="{ACD32A66-FA8B-4DAF-AEBA-C21D8014A7F6}"/>
    <pc:docChg chg="delSld">
      <pc:chgData name="Donnelly, Alan" userId="0e91139c-575e-4904-b27b-1178244ea20d" providerId="ADAL" clId="{ACD32A66-FA8B-4DAF-AEBA-C21D8014A7F6}" dt="2024-08-17T06:41:01.275" v="0" actId="47"/>
      <pc:docMkLst>
        <pc:docMk/>
      </pc:docMkLst>
      <pc:sldChg chg="del">
        <pc:chgData name="Donnelly, Alan" userId="0e91139c-575e-4904-b27b-1178244ea20d" providerId="ADAL" clId="{ACD32A66-FA8B-4DAF-AEBA-C21D8014A7F6}" dt="2024-08-17T06:41:01.275" v="0" actId="47"/>
        <pc:sldMkLst>
          <pc:docMk/>
          <pc:sldMk cId="249222667" sldId="354"/>
        </pc:sldMkLst>
      </pc:sldChg>
    </pc:docChg>
  </pc:docChgLst>
  <pc:docChgLst>
    <pc:chgData name="Donnelly, Alan" userId="0e91139c-575e-4904-b27b-1178244ea20d" providerId="ADAL" clId="{97360C49-11FA-284C-883D-5467B123585E}"/>
    <pc:docChg chg="modSld">
      <pc:chgData name="Donnelly, Alan" userId="0e91139c-575e-4904-b27b-1178244ea20d" providerId="ADAL" clId="{97360C49-11FA-284C-883D-5467B123585E}" dt="2024-09-25T06:23:28.753" v="42" actId="255"/>
      <pc:docMkLst>
        <pc:docMk/>
      </pc:docMkLst>
      <pc:sldChg chg="modSp">
        <pc:chgData name="Donnelly, Alan" userId="0e91139c-575e-4904-b27b-1178244ea20d" providerId="ADAL" clId="{97360C49-11FA-284C-883D-5467B123585E}" dt="2024-09-25T06:23:28.753" v="42" actId="255"/>
        <pc:sldMkLst>
          <pc:docMk/>
          <pc:sldMk cId="4276010997" sldId="258"/>
        </pc:sldMkLst>
        <pc:spChg chg="mod">
          <ac:chgData name="Donnelly, Alan" userId="0e91139c-575e-4904-b27b-1178244ea20d" providerId="ADAL" clId="{97360C49-11FA-284C-883D-5467B123585E}" dt="2024-09-25T06:23:28.753" v="42" actId="255"/>
          <ac:spMkLst>
            <pc:docMk/>
            <pc:sldMk cId="4276010997" sldId="258"/>
            <ac:spMk id="2" creationId="{241F1F4D-2913-4EE5-BBC7-9267EC1E84E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8FEF84D-88AE-464D-9909-0136AF2BEA9C}" type="datetimeFigureOut">
              <a:rPr lang="en-GB" smtClean="0"/>
              <a:t>31/10/2024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0E5463F-CF7F-4ADD-840E-496921E376A9}" type="slidenum">
              <a:rPr lang="en-GB" smtClean="0"/>
              <a:t>‹#›</a:t>
            </a:fld>
            <a:endParaRPr lang="en-GB"/>
          </a:p>
        </p:txBody>
      </p:sp>
    </p:spTree>
    <p:extLst>
      <p:ext uri="{BB962C8B-B14F-4D97-AF65-F5344CB8AC3E}">
        <p14:creationId xmlns:p14="http://schemas.microsoft.com/office/powerpoint/2010/main" val="2695957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439D8D3-BB91-4626-A9E3-19116EA6F0FB}" type="slidenum">
              <a:rPr lang="en-GB" smtClean="0"/>
              <a:t>1</a:t>
            </a:fld>
            <a:endParaRPr lang="en-GB"/>
          </a:p>
        </p:txBody>
      </p:sp>
    </p:spTree>
    <p:extLst>
      <p:ext uri="{BB962C8B-B14F-4D97-AF65-F5344CB8AC3E}">
        <p14:creationId xmlns:p14="http://schemas.microsoft.com/office/powerpoint/2010/main" val="1088723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10</a:t>
            </a:fld>
            <a:endParaRPr lang="en-GB"/>
          </a:p>
        </p:txBody>
      </p:sp>
    </p:spTree>
    <p:extLst>
      <p:ext uri="{BB962C8B-B14F-4D97-AF65-F5344CB8AC3E}">
        <p14:creationId xmlns:p14="http://schemas.microsoft.com/office/powerpoint/2010/main" val="944333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11</a:t>
            </a:fld>
            <a:endParaRPr lang="en-GB"/>
          </a:p>
        </p:txBody>
      </p:sp>
    </p:spTree>
    <p:extLst>
      <p:ext uri="{BB962C8B-B14F-4D97-AF65-F5344CB8AC3E}">
        <p14:creationId xmlns:p14="http://schemas.microsoft.com/office/powerpoint/2010/main" val="944333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E5463F-CF7F-4ADD-840E-496921E376A9}" type="slidenum">
              <a:rPr lang="en-GB" smtClean="0"/>
              <a:t>12</a:t>
            </a:fld>
            <a:endParaRPr lang="en-GB"/>
          </a:p>
        </p:txBody>
      </p:sp>
    </p:spTree>
    <p:extLst>
      <p:ext uri="{BB962C8B-B14F-4D97-AF65-F5344CB8AC3E}">
        <p14:creationId xmlns:p14="http://schemas.microsoft.com/office/powerpoint/2010/main" val="3869829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439D8D3-BB91-4626-A9E3-19116EA6F0FB}" type="slidenum">
              <a:rPr lang="en-GB" smtClean="0"/>
              <a:t>2</a:t>
            </a:fld>
            <a:endParaRPr lang="en-GB"/>
          </a:p>
        </p:txBody>
      </p:sp>
    </p:spTree>
    <p:extLst>
      <p:ext uri="{BB962C8B-B14F-4D97-AF65-F5344CB8AC3E}">
        <p14:creationId xmlns:p14="http://schemas.microsoft.com/office/powerpoint/2010/main" val="2465855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*T&amp;L = Teaching and Learning</a:t>
            </a:r>
          </a:p>
        </p:txBody>
      </p:sp>
      <p:sp>
        <p:nvSpPr>
          <p:cNvPr id="4" name="Slide Number Placeholder 3"/>
          <p:cNvSpPr>
            <a:spLocks noGrp="1"/>
          </p:cNvSpPr>
          <p:nvPr>
            <p:ph type="sldNum" sz="quarter" idx="5"/>
          </p:nvPr>
        </p:nvSpPr>
        <p:spPr/>
        <p:txBody>
          <a:bodyPr/>
          <a:lstStyle/>
          <a:p>
            <a:fld id="{2439D8D3-BB91-4626-A9E3-19116EA6F0FB}" type="slidenum">
              <a:rPr lang="en-GB" smtClean="0"/>
              <a:t>3</a:t>
            </a:fld>
            <a:endParaRPr lang="en-GB"/>
          </a:p>
        </p:txBody>
      </p:sp>
    </p:spTree>
    <p:extLst>
      <p:ext uri="{BB962C8B-B14F-4D97-AF65-F5344CB8AC3E}">
        <p14:creationId xmlns:p14="http://schemas.microsoft.com/office/powerpoint/2010/main" val="386371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4</a:t>
            </a:fld>
            <a:endParaRPr lang="en-GB"/>
          </a:p>
        </p:txBody>
      </p:sp>
    </p:spTree>
    <p:extLst>
      <p:ext uri="{BB962C8B-B14F-4D97-AF65-F5344CB8AC3E}">
        <p14:creationId xmlns:p14="http://schemas.microsoft.com/office/powerpoint/2010/main" val="2649738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5</a:t>
            </a:fld>
            <a:endParaRPr lang="en-GB"/>
          </a:p>
        </p:txBody>
      </p:sp>
    </p:spTree>
    <p:extLst>
      <p:ext uri="{BB962C8B-B14F-4D97-AF65-F5344CB8AC3E}">
        <p14:creationId xmlns:p14="http://schemas.microsoft.com/office/powerpoint/2010/main" val="975188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439D8D3-BB91-4626-A9E3-19116EA6F0FB}" type="slidenum">
              <a:rPr lang="en-GB" smtClean="0"/>
              <a:t>6</a:t>
            </a:fld>
            <a:endParaRPr lang="en-GB"/>
          </a:p>
        </p:txBody>
      </p:sp>
    </p:spTree>
    <p:extLst>
      <p:ext uri="{BB962C8B-B14F-4D97-AF65-F5344CB8AC3E}">
        <p14:creationId xmlns:p14="http://schemas.microsoft.com/office/powerpoint/2010/main" val="4168715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7</a:t>
            </a:fld>
            <a:endParaRPr lang="en-GB"/>
          </a:p>
        </p:txBody>
      </p:sp>
    </p:spTree>
    <p:extLst>
      <p:ext uri="{BB962C8B-B14F-4D97-AF65-F5344CB8AC3E}">
        <p14:creationId xmlns:p14="http://schemas.microsoft.com/office/powerpoint/2010/main" val="428364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8</a:t>
            </a:fld>
            <a:endParaRPr lang="en-GB"/>
          </a:p>
        </p:txBody>
      </p:sp>
    </p:spTree>
    <p:extLst>
      <p:ext uri="{BB962C8B-B14F-4D97-AF65-F5344CB8AC3E}">
        <p14:creationId xmlns:p14="http://schemas.microsoft.com/office/powerpoint/2010/main" val="944333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9D8D3-BB91-4626-A9E3-19116EA6F0FB}" type="slidenum">
              <a:rPr lang="en-GB" smtClean="0"/>
              <a:t>9</a:t>
            </a:fld>
            <a:endParaRPr lang="en-GB"/>
          </a:p>
        </p:txBody>
      </p:sp>
    </p:spTree>
    <p:extLst>
      <p:ext uri="{BB962C8B-B14F-4D97-AF65-F5344CB8AC3E}">
        <p14:creationId xmlns:p14="http://schemas.microsoft.com/office/powerpoint/2010/main" val="2365791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A0976-670E-42AB-B617-5C9018E5E4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E1C7842-72EC-44E4-BEED-CFB82C2308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8168C6-D533-4EAB-9637-B2AA21BB79C0}"/>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5" name="Footer Placeholder 4">
            <a:extLst>
              <a:ext uri="{FF2B5EF4-FFF2-40B4-BE49-F238E27FC236}">
                <a16:creationId xmlns:a16="http://schemas.microsoft.com/office/drawing/2014/main" id="{6B182DC6-B8EA-4928-92EF-906215EBCF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3BDAA7-060F-40E4-A351-7948F15E9447}"/>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2753066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90D2-5732-41D8-9F75-C8DEB3A89AC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EB2953-ED28-4B82-870E-06181FF6AC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033AAF-8550-459E-AEF5-2793BC3AE3AC}"/>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5" name="Footer Placeholder 4">
            <a:extLst>
              <a:ext uri="{FF2B5EF4-FFF2-40B4-BE49-F238E27FC236}">
                <a16:creationId xmlns:a16="http://schemas.microsoft.com/office/drawing/2014/main" id="{FE1D252C-9EF6-4C4E-9771-C99B051BC4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DCB80C-00C9-4369-AC92-FAAEF378174A}"/>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3010721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0786E7-02AE-41DB-BBB0-5F14BDF2EF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0C2EA0-6517-4EE8-B618-6980024CC3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69F8EE-7976-47C2-9E1D-4162FB6228EA}"/>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5" name="Footer Placeholder 4">
            <a:extLst>
              <a:ext uri="{FF2B5EF4-FFF2-40B4-BE49-F238E27FC236}">
                <a16:creationId xmlns:a16="http://schemas.microsoft.com/office/drawing/2014/main" id="{56AEF6C8-A380-4AF8-9963-229A85B742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9C8F00-363D-4550-AF45-649085DC70AC}"/>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2162566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3015-5CFC-4E45-BCD9-26AFC4CF5BD9}"/>
              </a:ext>
            </a:extLst>
          </p:cNvPr>
          <p:cNvSpPr>
            <a:spLocks noGrp="1"/>
          </p:cNvSpPr>
          <p:nvPr>
            <p:ph type="ctrTitle" hasCustomPrompt="1"/>
          </p:nvPr>
        </p:nvSpPr>
        <p:spPr>
          <a:xfrm>
            <a:off x="1524000" y="1122363"/>
            <a:ext cx="9144000" cy="2387600"/>
          </a:xfrm>
        </p:spPr>
        <p:txBody>
          <a:bodyPr anchor="b"/>
          <a:lstStyle>
            <a:lvl1pPr algn="ctr">
              <a:defRPr sz="6000" b="1">
                <a:solidFill>
                  <a:schemeClr val="tx1"/>
                </a:solidFill>
                <a:latin typeface="FS Clerkenwell" panose="02000503020000020004" pitchFamily="50" charset="0"/>
              </a:defRPr>
            </a:lvl1pPr>
          </a:lstStyle>
          <a:p>
            <a:r>
              <a:rPr lang="en-US"/>
              <a:t>Title</a:t>
            </a:r>
            <a:endParaRPr lang="en-GB"/>
          </a:p>
        </p:txBody>
      </p:sp>
      <p:sp>
        <p:nvSpPr>
          <p:cNvPr id="3" name="Subtitle 2">
            <a:extLst>
              <a:ext uri="{FF2B5EF4-FFF2-40B4-BE49-F238E27FC236}">
                <a16:creationId xmlns:a16="http://schemas.microsoft.com/office/drawing/2014/main" id="{F5D7C59A-E123-425A-A0E9-E1CF848E68E6}"/>
              </a:ext>
            </a:extLst>
          </p:cNvPr>
          <p:cNvSpPr>
            <a:spLocks noGrp="1"/>
          </p:cNvSpPr>
          <p:nvPr>
            <p:ph type="subTitle" idx="1" hasCustomPrompt="1"/>
          </p:nvPr>
        </p:nvSpPr>
        <p:spPr>
          <a:xfrm>
            <a:off x="1524000" y="3602038"/>
            <a:ext cx="9144000" cy="729330"/>
          </a:xfrm>
        </p:spPr>
        <p:txBody>
          <a:bodyPr>
            <a:normAutofit/>
          </a:bodyPr>
          <a:lstStyle>
            <a:lvl1pPr marL="0" indent="0" algn="ctr">
              <a:buNone/>
              <a:defRPr sz="3600" b="1">
                <a:solidFill>
                  <a:schemeClr val="bg1"/>
                </a:solidFill>
                <a:latin typeface="FS Clerkenwell Light" panose="02000306080000020004"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endParaRPr lang="en-GB"/>
          </a:p>
        </p:txBody>
      </p:sp>
      <p:pic>
        <p:nvPicPr>
          <p:cNvPr id="7" name="Picture 6" descr="A close up of a logo&#10;&#10;Description automatically generated">
            <a:extLst>
              <a:ext uri="{FF2B5EF4-FFF2-40B4-BE49-F238E27FC236}">
                <a16:creationId xmlns:a16="http://schemas.microsoft.com/office/drawing/2014/main" id="{D4E5C2E8-61C0-4178-A31C-D15B44654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7669" y="337645"/>
            <a:ext cx="2555771" cy="486684"/>
          </a:xfrm>
          <a:prstGeom prst="rect">
            <a:avLst/>
          </a:prstGeom>
        </p:spPr>
      </p:pic>
      <p:sp>
        <p:nvSpPr>
          <p:cNvPr id="13" name="Text Placeholder 12">
            <a:extLst>
              <a:ext uri="{FF2B5EF4-FFF2-40B4-BE49-F238E27FC236}">
                <a16:creationId xmlns:a16="http://schemas.microsoft.com/office/drawing/2014/main" id="{63389AC3-1F85-423C-8A97-4ED99B8EBDFC}"/>
              </a:ext>
            </a:extLst>
          </p:cNvPr>
          <p:cNvSpPr>
            <a:spLocks noGrp="1"/>
          </p:cNvSpPr>
          <p:nvPr>
            <p:ph type="body" sz="quarter" idx="10" hasCustomPrompt="1"/>
          </p:nvPr>
        </p:nvSpPr>
        <p:spPr>
          <a:xfrm>
            <a:off x="1524000" y="4423443"/>
            <a:ext cx="9144000" cy="436424"/>
          </a:xfrm>
        </p:spPr>
        <p:txBody>
          <a:bodyPr/>
          <a:lstStyle>
            <a:lvl1pPr marL="0" indent="0" algn="ctr">
              <a:buNone/>
              <a:defRPr/>
            </a:lvl1pPr>
          </a:lstStyle>
          <a:p>
            <a:r>
              <a:rPr lang="en-US"/>
              <a:t>Institution</a:t>
            </a:r>
          </a:p>
        </p:txBody>
      </p:sp>
      <p:sp>
        <p:nvSpPr>
          <p:cNvPr id="14" name="Text Placeholder 12">
            <a:extLst>
              <a:ext uri="{FF2B5EF4-FFF2-40B4-BE49-F238E27FC236}">
                <a16:creationId xmlns:a16="http://schemas.microsoft.com/office/drawing/2014/main" id="{FDB5271B-D4BE-4A7F-9EBD-CD208CAA4D88}"/>
              </a:ext>
            </a:extLst>
          </p:cNvPr>
          <p:cNvSpPr>
            <a:spLocks noGrp="1"/>
          </p:cNvSpPr>
          <p:nvPr>
            <p:ph type="body" sz="quarter" idx="11" hasCustomPrompt="1"/>
          </p:nvPr>
        </p:nvSpPr>
        <p:spPr>
          <a:xfrm>
            <a:off x="1524000" y="4874684"/>
            <a:ext cx="9144000" cy="436424"/>
          </a:xfrm>
        </p:spPr>
        <p:txBody>
          <a:bodyPr/>
          <a:lstStyle>
            <a:lvl1pPr marL="0" indent="0" algn="ctr">
              <a:buNone/>
              <a:defRPr/>
            </a:lvl1pPr>
          </a:lstStyle>
          <a:p>
            <a:r>
              <a:rPr lang="en-US"/>
              <a:t>Team</a:t>
            </a:r>
          </a:p>
        </p:txBody>
      </p:sp>
      <p:sp>
        <p:nvSpPr>
          <p:cNvPr id="15" name="Text Placeholder 12">
            <a:extLst>
              <a:ext uri="{FF2B5EF4-FFF2-40B4-BE49-F238E27FC236}">
                <a16:creationId xmlns:a16="http://schemas.microsoft.com/office/drawing/2014/main" id="{89CAB36E-A729-40F9-9165-0D90D97212E2}"/>
              </a:ext>
            </a:extLst>
          </p:cNvPr>
          <p:cNvSpPr>
            <a:spLocks noGrp="1"/>
          </p:cNvSpPr>
          <p:nvPr>
            <p:ph type="body" sz="quarter" idx="12" hasCustomPrompt="1"/>
          </p:nvPr>
        </p:nvSpPr>
        <p:spPr>
          <a:xfrm>
            <a:off x="1545554" y="5765466"/>
            <a:ext cx="9144000" cy="436424"/>
          </a:xfrm>
        </p:spPr>
        <p:txBody>
          <a:bodyPr/>
          <a:lstStyle>
            <a:lvl1pPr marL="0" indent="0" algn="ctr">
              <a:buNone/>
              <a:defRPr/>
            </a:lvl1pPr>
          </a:lstStyle>
          <a:p>
            <a:r>
              <a:rPr lang="en-US"/>
              <a:t>Name (Job Role)</a:t>
            </a:r>
          </a:p>
        </p:txBody>
      </p:sp>
    </p:spTree>
    <p:extLst>
      <p:ext uri="{BB962C8B-B14F-4D97-AF65-F5344CB8AC3E}">
        <p14:creationId xmlns:p14="http://schemas.microsoft.com/office/powerpoint/2010/main" val="230547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DE91D-C985-49C4-8745-D5486235F2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0D1D54D-9015-4211-9252-A30E3C107C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AC95E5-433C-483C-A66C-2F727BAE95D7}"/>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5" name="Footer Placeholder 4">
            <a:extLst>
              <a:ext uri="{FF2B5EF4-FFF2-40B4-BE49-F238E27FC236}">
                <a16:creationId xmlns:a16="http://schemas.microsoft.com/office/drawing/2014/main" id="{B61733B0-0A9A-434A-8C92-81823E9CDF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938F51-D4FB-4E1D-A613-CDA9FD6D4C5F}"/>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245347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32D76-7682-4CAA-9D7D-FA553E8835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23EAD49-C0A7-4CF7-8188-8B18010AA1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D2B4F-CD82-4347-B847-3CCDE23F83ED}"/>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5" name="Footer Placeholder 4">
            <a:extLst>
              <a:ext uri="{FF2B5EF4-FFF2-40B4-BE49-F238E27FC236}">
                <a16:creationId xmlns:a16="http://schemas.microsoft.com/office/drawing/2014/main" id="{067FDFBB-3C97-4F0A-9F1D-519155F7DC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56C3BC-027F-4D83-9523-4221D868EAD3}"/>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308955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92AB9-D89C-4109-8149-D04BAF226C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A42E40-29D0-4506-91F9-081B4FF0C2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B326CC-AD7F-4C7E-A6BF-1DD759A34E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AC4BB8E-6787-498A-B7F0-26C218EBF2C6}"/>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6" name="Footer Placeholder 5">
            <a:extLst>
              <a:ext uri="{FF2B5EF4-FFF2-40B4-BE49-F238E27FC236}">
                <a16:creationId xmlns:a16="http://schemas.microsoft.com/office/drawing/2014/main" id="{9796E0CF-2DC4-41FE-A2CA-1BE35AD93D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292DF9-FBB8-46A4-82C4-AC7B3DE0E24E}"/>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117393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7AD96-5725-4F63-BFF5-F8BC2556DED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A8783A-D8E2-4E39-B75C-4F18B8944B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E9B231-F757-4F7E-AA49-60D9B8E64A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1EF72B9-D8AC-4C44-BB38-C395A17FBB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0A2122-2E7E-4037-B795-6A2F0C1F26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A6274B4-465D-482C-8D96-8821F5C08D5B}"/>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8" name="Footer Placeholder 7">
            <a:extLst>
              <a:ext uri="{FF2B5EF4-FFF2-40B4-BE49-F238E27FC236}">
                <a16:creationId xmlns:a16="http://schemas.microsoft.com/office/drawing/2014/main" id="{04DDD4D4-E811-42DD-A7CC-41E814FB376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1CA4C2D-1D41-4A35-8A93-1EEE827B7878}"/>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2663505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4588-9743-478E-B063-7E2F9BC17A5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93CBD0-323C-4910-9797-7D06A9033BD9}"/>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4" name="Footer Placeholder 3">
            <a:extLst>
              <a:ext uri="{FF2B5EF4-FFF2-40B4-BE49-F238E27FC236}">
                <a16:creationId xmlns:a16="http://schemas.microsoft.com/office/drawing/2014/main" id="{E96A065E-941F-4E8B-92A9-1C7F939FFC5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D2F23BC-5F34-4E4E-BBBC-BC29CBC84990}"/>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4097089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A6D323-756B-43C8-AD50-10832B6C3C90}"/>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3" name="Footer Placeholder 2">
            <a:extLst>
              <a:ext uri="{FF2B5EF4-FFF2-40B4-BE49-F238E27FC236}">
                <a16:creationId xmlns:a16="http://schemas.microsoft.com/office/drawing/2014/main" id="{16F4EF41-72A2-4872-BDA5-1BB91F6E8CE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845526-9645-464B-91A8-E758AA6BCFBC}"/>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1999775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7548C-2BE9-49EB-AD35-F1E44EA198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E38B84F-D367-4C57-A0F3-EDE7B98B91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859B49B-F845-4BB6-B45F-68C2FEF144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0921AB-26F2-408C-B04B-BD7214A20630}"/>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6" name="Footer Placeholder 5">
            <a:extLst>
              <a:ext uri="{FF2B5EF4-FFF2-40B4-BE49-F238E27FC236}">
                <a16:creationId xmlns:a16="http://schemas.microsoft.com/office/drawing/2014/main" id="{A06A833D-572D-4ECC-A4F2-916C0679AC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7C6A5E-F0BF-4127-AAF6-66D740959419}"/>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59182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F239-8598-4CDC-AE27-15C6E2B6FB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B15912A-632C-447B-9568-107A228643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A6F69B-9EAC-4F56-B2E5-7E33E5363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E60E4-2D09-49B7-BDC4-3888A09E6D4B}"/>
              </a:ext>
            </a:extLst>
          </p:cNvPr>
          <p:cNvSpPr>
            <a:spLocks noGrp="1"/>
          </p:cNvSpPr>
          <p:nvPr>
            <p:ph type="dt" sz="half" idx="10"/>
          </p:nvPr>
        </p:nvSpPr>
        <p:spPr/>
        <p:txBody>
          <a:bodyPr/>
          <a:lstStyle/>
          <a:p>
            <a:fld id="{BD5082A2-E4E4-4F61-B0A7-09D255FC0901}" type="datetimeFigureOut">
              <a:rPr lang="en-GB" smtClean="0"/>
              <a:t>31/10/2024</a:t>
            </a:fld>
            <a:endParaRPr lang="en-GB"/>
          </a:p>
        </p:txBody>
      </p:sp>
      <p:sp>
        <p:nvSpPr>
          <p:cNvPr id="6" name="Footer Placeholder 5">
            <a:extLst>
              <a:ext uri="{FF2B5EF4-FFF2-40B4-BE49-F238E27FC236}">
                <a16:creationId xmlns:a16="http://schemas.microsoft.com/office/drawing/2014/main" id="{F2AA2A56-9144-46EB-9657-9D1B49A36B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511A35-44D8-4E34-851A-7D1D6D99122F}"/>
              </a:ext>
            </a:extLst>
          </p:cNvPr>
          <p:cNvSpPr>
            <a:spLocks noGrp="1"/>
          </p:cNvSpPr>
          <p:nvPr>
            <p:ph type="sldNum" sz="quarter" idx="12"/>
          </p:nvPr>
        </p:nvSpPr>
        <p:spPr/>
        <p:txBody>
          <a:bodyPr/>
          <a:lstStyle/>
          <a:p>
            <a:fld id="{F940930C-8116-42B2-977B-F8BD7B8C3D5A}" type="slidenum">
              <a:rPr lang="en-GB" smtClean="0"/>
              <a:t>‹#›</a:t>
            </a:fld>
            <a:endParaRPr lang="en-GB"/>
          </a:p>
        </p:txBody>
      </p:sp>
    </p:spTree>
    <p:extLst>
      <p:ext uri="{BB962C8B-B14F-4D97-AF65-F5344CB8AC3E}">
        <p14:creationId xmlns:p14="http://schemas.microsoft.com/office/powerpoint/2010/main" val="3263904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7B55F2-150E-4BE0-B6C5-1478B6AEA4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7EE5FE0-021D-45D9-A3C1-33C3F8F518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4E2FF8-DB28-490B-92F4-489F10320D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5082A2-E4E4-4F61-B0A7-09D255FC0901}" type="datetimeFigureOut">
              <a:rPr lang="en-GB" smtClean="0"/>
              <a:t>31/10/2024</a:t>
            </a:fld>
            <a:endParaRPr lang="en-GB"/>
          </a:p>
        </p:txBody>
      </p:sp>
      <p:sp>
        <p:nvSpPr>
          <p:cNvPr id="5" name="Footer Placeholder 4">
            <a:extLst>
              <a:ext uri="{FF2B5EF4-FFF2-40B4-BE49-F238E27FC236}">
                <a16:creationId xmlns:a16="http://schemas.microsoft.com/office/drawing/2014/main" id="{4575E1E6-7E62-4024-BACC-E7E11804D3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CCA4E9E-449F-4DEA-B807-0983AFBED4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40930C-8116-42B2-977B-F8BD7B8C3D5A}" type="slidenum">
              <a:rPr lang="en-GB" smtClean="0"/>
              <a:t>‹#›</a:t>
            </a:fld>
            <a:endParaRPr lang="en-GB"/>
          </a:p>
        </p:txBody>
      </p:sp>
    </p:spTree>
    <p:extLst>
      <p:ext uri="{BB962C8B-B14F-4D97-AF65-F5344CB8AC3E}">
        <p14:creationId xmlns:p14="http://schemas.microsoft.com/office/powerpoint/2010/main" val="4137048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unin.uit.no/bitstream/handle/10037/21920/thesis.pdf?sequence=2&amp;isAllowed=y"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sparqs.ac.uk/ch/ODL%20Guidance.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F1F4D-2913-4EE5-BBC7-9267EC1E84E7}"/>
              </a:ext>
            </a:extLst>
          </p:cNvPr>
          <p:cNvSpPr>
            <a:spLocks noGrp="1"/>
          </p:cNvSpPr>
          <p:nvPr>
            <p:ph type="ctrTitle"/>
          </p:nvPr>
        </p:nvSpPr>
        <p:spPr/>
        <p:txBody>
          <a:bodyPr>
            <a:noAutofit/>
          </a:bodyPr>
          <a:lstStyle/>
          <a:p>
            <a:r>
              <a:rPr lang="en-GB" sz="4000" b="1" dirty="0">
                <a:solidFill>
                  <a:srgbClr val="B70D50"/>
                </a:solidFill>
                <a:latin typeface="FS Clerkenwell" panose="02000503020000020004" pitchFamily="50" charset="0"/>
              </a:rPr>
              <a:t>A Process and Impact Evaluation of a University’s Module Evaluation Questionnaire (MEQ) </a:t>
            </a:r>
            <a:endParaRPr lang="en-GB" sz="4000" dirty="0"/>
          </a:p>
        </p:txBody>
      </p:sp>
      <p:sp>
        <p:nvSpPr>
          <p:cNvPr id="4" name="Text Placeholder 3">
            <a:extLst>
              <a:ext uri="{FF2B5EF4-FFF2-40B4-BE49-F238E27FC236}">
                <a16:creationId xmlns:a16="http://schemas.microsoft.com/office/drawing/2014/main" id="{4D3B281E-1318-438A-BA3C-9B47582738BD}"/>
              </a:ext>
            </a:extLst>
          </p:cNvPr>
          <p:cNvSpPr>
            <a:spLocks noGrp="1"/>
          </p:cNvSpPr>
          <p:nvPr>
            <p:ph type="body" sz="quarter" idx="10"/>
          </p:nvPr>
        </p:nvSpPr>
        <p:spPr>
          <a:xfrm>
            <a:off x="1524000" y="3858078"/>
            <a:ext cx="9144000" cy="2466521"/>
          </a:xfrm>
        </p:spPr>
        <p:txBody>
          <a:bodyPr>
            <a:normAutofit fontScale="85000" lnSpcReduction="20000"/>
          </a:bodyPr>
          <a:lstStyle/>
          <a:p>
            <a:r>
              <a:rPr lang="en-GB" dirty="0">
                <a:solidFill>
                  <a:srgbClr val="621B40"/>
                </a:solidFill>
                <a:latin typeface="Arial" panose="020B0604020202020204" pitchFamily="34" charset="0"/>
                <a:cs typeface="Arial" panose="020B0604020202020204" pitchFamily="34" charset="0"/>
              </a:rPr>
              <a:t>Sheffield Hallam University</a:t>
            </a:r>
          </a:p>
          <a:p>
            <a:r>
              <a:rPr lang="en-GB" dirty="0">
                <a:solidFill>
                  <a:srgbClr val="621B40"/>
                </a:solidFill>
                <a:latin typeface="Arial" panose="020B0604020202020204" pitchFamily="34" charset="0"/>
                <a:cs typeface="Arial" panose="020B0604020202020204" pitchFamily="34" charset="0"/>
              </a:rPr>
              <a:t>Impact and Evaluation Group: November 2021</a:t>
            </a:r>
          </a:p>
          <a:p>
            <a:endParaRPr lang="en-GB" dirty="0">
              <a:solidFill>
                <a:srgbClr val="621B40"/>
              </a:solidFill>
              <a:latin typeface="Arial" panose="020B0604020202020204" pitchFamily="34" charset="0"/>
              <a:cs typeface="Arial" panose="020B0604020202020204" pitchFamily="34" charset="0"/>
            </a:endParaRPr>
          </a:p>
          <a:p>
            <a:r>
              <a:rPr lang="en-GB" dirty="0">
                <a:solidFill>
                  <a:srgbClr val="621B40"/>
                </a:solidFill>
                <a:latin typeface="Arial" panose="020B0604020202020204" pitchFamily="34" charset="0"/>
                <a:cs typeface="Arial" panose="020B0604020202020204" pitchFamily="34" charset="0"/>
              </a:rPr>
              <a:t>Alan Donnelly (Lecturer in Student Engagement, Evaluation and Research)</a:t>
            </a:r>
          </a:p>
          <a:p>
            <a:r>
              <a:rPr lang="en-GB" dirty="0">
                <a:solidFill>
                  <a:srgbClr val="621B40"/>
                </a:solidFill>
                <a:latin typeface="Arial" panose="020B0604020202020204" pitchFamily="34" charset="0"/>
                <a:cs typeface="Arial" panose="020B0604020202020204" pitchFamily="34" charset="0"/>
              </a:rPr>
              <a:t>Caroline Heaton (Senior Lecturer in Student Engagement, Evaluation and Research)</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6010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8" name="Straight Arrow Connector 4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329556" y="1697886"/>
            <a:ext cx="5549293" cy="3462228"/>
          </a:xfrm>
          <a:solidFill>
            <a:schemeClr val="bg1"/>
          </a:solidFill>
        </p:spPr>
        <p:txBody>
          <a:bodyPr vert="horz" lIns="91440" tIns="45720" rIns="91440" bIns="45720" rtlCol="0">
            <a:noAutofit/>
          </a:bodyPr>
          <a:lstStyle/>
          <a:p>
            <a:r>
              <a:rPr lang="en-GB" sz="1800" dirty="0">
                <a:latin typeface="Arial" panose="020B0604020202020204" pitchFamily="34" charset="0"/>
                <a:cs typeface="Arial" panose="020B0604020202020204" pitchFamily="34" charset="0"/>
              </a:rPr>
              <a:t>Ex</a:t>
            </a:r>
            <a:r>
              <a:rPr lang="en-US" sz="1800" dirty="0" err="1">
                <a:effectLst/>
                <a:latin typeface="Arial" panose="020B0604020202020204" pitchFamily="34" charset="0"/>
                <a:cs typeface="Arial" panose="020B0604020202020204" pitchFamily="34" charset="0"/>
              </a:rPr>
              <a:t>plore</a:t>
            </a:r>
            <a:r>
              <a:rPr lang="en-US" sz="1800" dirty="0">
                <a:effectLst/>
                <a:latin typeface="Arial" panose="020B0604020202020204" pitchFamily="34" charset="0"/>
                <a:cs typeface="Arial" panose="020B0604020202020204" pitchFamily="34" charset="0"/>
              </a:rPr>
              <a:t> the feasibility </a:t>
            </a:r>
            <a:r>
              <a:rPr lang="en-GB" sz="1800" dirty="0">
                <a:latin typeface="Arial" panose="020B0604020202020204" pitchFamily="34" charset="0"/>
                <a:cs typeface="Arial" panose="020B0604020202020204" pitchFamily="34" charset="0"/>
              </a:rPr>
              <a:t>and potential benefits of </a:t>
            </a:r>
            <a:r>
              <a:rPr lang="en-US" sz="1800" dirty="0">
                <a:effectLst/>
                <a:latin typeface="Arial" panose="020B0604020202020204" pitchFamily="34" charset="0"/>
                <a:cs typeface="Arial" panose="020B0604020202020204" pitchFamily="34" charset="0"/>
              </a:rPr>
              <a:t>allow</a:t>
            </a:r>
            <a:r>
              <a:rPr lang="en-GB" sz="1800" dirty="0">
                <a:effectLst/>
                <a:latin typeface="Arial" panose="020B0604020202020204" pitchFamily="34" charset="0"/>
                <a:cs typeface="Arial" panose="020B0604020202020204" pitchFamily="34" charset="0"/>
              </a:rPr>
              <a:t>ing </a:t>
            </a:r>
            <a:r>
              <a:rPr lang="en-US" sz="1800" dirty="0">
                <a:effectLst/>
                <a:latin typeface="Arial" panose="020B0604020202020204" pitchFamily="34" charset="0"/>
                <a:cs typeface="Arial" panose="020B0604020202020204" pitchFamily="34" charset="0"/>
              </a:rPr>
              <a:t>module leaders to add a small number of their own questions</a:t>
            </a:r>
            <a:r>
              <a:rPr lang="en-US" sz="1800" dirty="0">
                <a:latin typeface="Arial" panose="020B0604020202020204" pitchFamily="34" charset="0"/>
                <a:cs typeface="Arial" panose="020B0604020202020204" pitchFamily="34" charset="0"/>
              </a:rPr>
              <a:t>, or to remove irrelevant  questions,</a:t>
            </a:r>
            <a:r>
              <a:rPr lang="en-US" sz="1800" dirty="0">
                <a:effectLst/>
                <a:latin typeface="Arial" panose="020B0604020202020204" pitchFamily="34" charset="0"/>
                <a:cs typeface="Arial" panose="020B0604020202020204" pitchFamily="34" charset="0"/>
              </a:rPr>
              <a:t> t</a:t>
            </a:r>
            <a:r>
              <a:rPr lang="en-GB" sz="1800" dirty="0">
                <a:latin typeface="Arial" panose="020B0604020202020204" pitchFamily="34" charset="0"/>
                <a:cs typeface="Arial" panose="020B0604020202020204" pitchFamily="34" charset="0"/>
              </a:rPr>
              <a:t>o increase the MEQ’s relevance to disciplines</a:t>
            </a:r>
            <a:r>
              <a:rPr lang="en-US" sz="1800" dirty="0">
                <a:effectLst/>
                <a:latin typeface="Arial" panose="020B0604020202020204" pitchFamily="34" charset="0"/>
                <a:cs typeface="Arial" panose="020B0604020202020204" pitchFamily="34" charset="0"/>
              </a:rPr>
              <a:t>.</a:t>
            </a:r>
            <a:endParaRPr lang="en-GB" sz="1800" dirty="0">
              <a:effectLst/>
              <a:latin typeface="Arial" panose="020B0604020202020204" pitchFamily="34" charset="0"/>
              <a:cs typeface="Arial" panose="020B0604020202020204" pitchFamily="34" charset="0"/>
            </a:endParaRPr>
          </a:p>
          <a:p>
            <a:r>
              <a:rPr lang="en-US" sz="1800" dirty="0">
                <a:effectLst/>
                <a:latin typeface="Arial" panose="020B0604020202020204" pitchFamily="34" charset="0"/>
                <a:cs typeface="Arial" panose="020B0604020202020204" pitchFamily="34" charset="0"/>
              </a:rPr>
              <a:t>Reduce the number of </a:t>
            </a:r>
            <a:r>
              <a:rPr lang="en-US" sz="1800" dirty="0" err="1">
                <a:effectLst/>
                <a:latin typeface="Arial" panose="020B0604020202020204" pitchFamily="34" charset="0"/>
                <a:cs typeface="Arial" panose="020B0604020202020204" pitchFamily="34" charset="0"/>
              </a:rPr>
              <a:t>standardised</a:t>
            </a:r>
            <a:r>
              <a:rPr lang="en-US" sz="1800" dirty="0">
                <a:effectLst/>
                <a:latin typeface="Arial" panose="020B0604020202020204" pitchFamily="34" charset="0"/>
                <a:cs typeface="Arial" panose="020B0604020202020204" pitchFamily="34" charset="0"/>
              </a:rPr>
              <a:t> core closed </a:t>
            </a:r>
            <a:r>
              <a:rPr lang="en-US" sz="1800" dirty="0" err="1">
                <a:effectLst/>
                <a:latin typeface="Arial" panose="020B0604020202020204" pitchFamily="34" charset="0"/>
                <a:cs typeface="Arial" panose="020B0604020202020204" pitchFamily="34" charset="0"/>
              </a:rPr>
              <a:t>questio</a:t>
            </a:r>
            <a:r>
              <a:rPr lang="en-GB" sz="1800" dirty="0" err="1">
                <a:effectLst/>
                <a:latin typeface="Arial" panose="020B0604020202020204" pitchFamily="34" charset="0"/>
                <a:cs typeface="Arial" panose="020B0604020202020204" pitchFamily="34" charset="0"/>
              </a:rPr>
              <a:t>ns</a:t>
            </a:r>
            <a:r>
              <a:rPr lang="en-GB" sz="1800" dirty="0">
                <a:effectLst/>
                <a:latin typeface="Arial" panose="020B0604020202020204" pitchFamily="34" charset="0"/>
                <a:cs typeface="Arial" panose="020B0604020202020204" pitchFamily="34" charset="0"/>
              </a:rPr>
              <a:t>.</a:t>
            </a:r>
          </a:p>
          <a:p>
            <a:r>
              <a:rPr lang="en-US" sz="1800" dirty="0">
                <a:effectLst/>
                <a:latin typeface="Arial" panose="020B0604020202020204" pitchFamily="34" charset="0"/>
                <a:cs typeface="Arial" panose="020B0604020202020204" pitchFamily="34" charset="0"/>
              </a:rPr>
              <a:t>Review the current survey schedule for modules that have a ‘non-standard’ delivery (e.g., in relation to the flexibility of timings</a:t>
            </a:r>
            <a:r>
              <a:rPr lang="en-GB" sz="1800" dirty="0">
                <a:effectLst/>
                <a:latin typeface="Arial" panose="020B0604020202020204" pitchFamily="34" charset="0"/>
                <a:cs typeface="Arial" panose="020B0604020202020204" pitchFamily="34" charset="0"/>
              </a:rPr>
              <a:t>).</a:t>
            </a:r>
          </a:p>
          <a:p>
            <a:r>
              <a:rPr lang="en-US" sz="1800" dirty="0">
                <a:effectLst/>
                <a:latin typeface="Arial" panose="020B0604020202020204" pitchFamily="34" charset="0"/>
                <a:cs typeface="Arial" panose="020B0604020202020204" pitchFamily="34" charset="0"/>
              </a:rPr>
              <a:t>Explore the feasibility of introducing a course-level questionnaire, within the existing platform, to replace MEQs</a:t>
            </a:r>
            <a:r>
              <a:rPr lang="en-US" sz="1800" dirty="0">
                <a:latin typeface="Arial" panose="020B0604020202020204" pitchFamily="34" charset="0"/>
                <a:cs typeface="Arial" panose="020B0604020202020204" pitchFamily="34" charset="0"/>
              </a:rPr>
              <a:t>. </a:t>
            </a:r>
            <a:r>
              <a:rPr lang="en-GB" sz="1800" dirty="0">
                <a:effectLst/>
                <a:latin typeface="Arial" panose="020B0604020202020204" pitchFamily="34" charset="0"/>
                <a:cs typeface="Arial" panose="020B0604020202020204" pitchFamily="34" charset="0"/>
              </a:rPr>
              <a:t>Alternatively, allow module/course teams to determine their own approach to module evaluation.</a:t>
            </a:r>
            <a:endParaRPr lang="en-US" sz="1800" dirty="0">
              <a:latin typeface="Arial" panose="020B0604020202020204" pitchFamily="34" charset="0"/>
              <a:cs typeface="Arial" panose="020B0604020202020204" pitchFamily="34" charset="0"/>
            </a:endParaRPr>
          </a:p>
        </p:txBody>
      </p:sp>
      <p:pic>
        <p:nvPicPr>
          <p:cNvPr id="6" name="Picture 7" descr="Hand holding bluury light">
            <a:extLst>
              <a:ext uri="{FF2B5EF4-FFF2-40B4-BE49-F238E27FC236}">
                <a16:creationId xmlns:a16="http://schemas.microsoft.com/office/drawing/2014/main" id="{1BAB769A-24FC-2C40-B035-6C52F8CF94D2}"/>
              </a:ext>
            </a:extLst>
          </p:cNvPr>
          <p:cNvPicPr>
            <a:picLocks noChangeAspect="1"/>
          </p:cNvPicPr>
          <p:nvPr/>
        </p:nvPicPr>
        <p:blipFill rotWithShape="1">
          <a:blip r:embed="rId3">
            <a:extLst>
              <a:ext uri="{28A0092B-C50C-407E-A947-70E740481C1C}">
                <a14:useLocalDpi xmlns:a14="http://schemas.microsoft.com/office/drawing/2010/main" val="0"/>
              </a:ext>
            </a:extLst>
          </a:blip>
          <a:srcRect l="23363" r="15189"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TextBox 3">
            <a:extLst>
              <a:ext uri="{FF2B5EF4-FFF2-40B4-BE49-F238E27FC236}">
                <a16:creationId xmlns:a16="http://schemas.microsoft.com/office/drawing/2014/main" id="{7A6CF883-8EED-9267-9F0D-7C912A4BD448}"/>
              </a:ext>
            </a:extLst>
          </p:cNvPr>
          <p:cNvSpPr txBox="1"/>
          <p:nvPr/>
        </p:nvSpPr>
        <p:spPr>
          <a:xfrm>
            <a:off x="5195329" y="2518032"/>
            <a:ext cx="1828800" cy="369332"/>
          </a:xfrm>
          <a:prstGeom prst="rect">
            <a:avLst/>
          </a:prstGeom>
          <a:noFill/>
        </p:spPr>
        <p:txBody>
          <a:bodyPr wrap="square" rtlCol="0">
            <a:spAutoFit/>
          </a:bodyPr>
          <a:lstStyle/>
          <a:p>
            <a:pPr marL="285750" indent="-285750" algn="l">
              <a:buFont typeface="Arial" panose="020B0604020202020204" pitchFamily="34" charset="0"/>
              <a:buChar char="•"/>
            </a:pPr>
            <a:endParaRPr lang="en-US" dirty="0"/>
          </a:p>
        </p:txBody>
      </p:sp>
      <p:sp>
        <p:nvSpPr>
          <p:cNvPr id="11" name="Title 1">
            <a:extLst>
              <a:ext uri="{FF2B5EF4-FFF2-40B4-BE49-F238E27FC236}">
                <a16:creationId xmlns:a16="http://schemas.microsoft.com/office/drawing/2014/main" id="{316CF246-1301-46F6-84B2-95436EB884FF}"/>
              </a:ext>
            </a:extLst>
          </p:cNvPr>
          <p:cNvSpPr>
            <a:spLocks noGrp="1"/>
          </p:cNvSpPr>
          <p:nvPr>
            <p:ph type="title"/>
          </p:nvPr>
        </p:nvSpPr>
        <p:spPr>
          <a:xfrm>
            <a:off x="160423" y="365125"/>
            <a:ext cx="4888832" cy="1325563"/>
          </a:xfrm>
        </p:spPr>
        <p:txBody>
          <a:bodyPr>
            <a:normAutofit/>
          </a:bodyPr>
          <a:lstStyle/>
          <a:p>
            <a:pPr algn="ctr"/>
            <a:r>
              <a:rPr lang="en-GB" b="1" dirty="0">
                <a:solidFill>
                  <a:srgbClr val="B70D50"/>
                </a:solidFill>
                <a:latin typeface="FS Clerkenwell" panose="02000503020000020004" pitchFamily="50" charset="0"/>
              </a:rPr>
              <a:t>Recommendations</a:t>
            </a:r>
          </a:p>
        </p:txBody>
      </p:sp>
    </p:spTree>
    <p:extLst>
      <p:ext uri="{BB962C8B-B14F-4D97-AF65-F5344CB8AC3E}">
        <p14:creationId xmlns:p14="http://schemas.microsoft.com/office/powerpoint/2010/main" val="118129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329556" y="1697886"/>
            <a:ext cx="4719699" cy="3462228"/>
          </a:xfrm>
          <a:solidFill>
            <a:schemeClr val="bg1"/>
          </a:solidFill>
        </p:spPr>
        <p:txBody>
          <a:bodyPr vert="horz" lIns="91440" tIns="45720" rIns="91440" bIns="45720" rtlCol="0">
            <a:noAutofit/>
          </a:bodyPr>
          <a:lstStyle/>
          <a:p>
            <a:r>
              <a:rPr lang="en-US" sz="1800" dirty="0">
                <a:effectLst/>
                <a:latin typeface="Arial" panose="020B0604020202020204" pitchFamily="34" charset="0"/>
                <a:cs typeface="Arial" panose="020B0604020202020204" pitchFamily="34" charset="0"/>
              </a:rPr>
              <a:t>Liaise with the existing platform supplier to explore current and future technological developments to facilitate in-class participation.</a:t>
            </a:r>
          </a:p>
          <a:p>
            <a:r>
              <a:rPr lang="en-GB" sz="1800" b="0" i="0" u="none" strike="noStrike" baseline="0" dirty="0">
                <a:solidFill>
                  <a:srgbClr val="000000"/>
                </a:solidFill>
                <a:latin typeface="Arial" panose="020B0604020202020204" pitchFamily="34" charset="0"/>
              </a:rPr>
              <a:t>Continue to raise module leaders’ awareness about the practices that encourage, but cannot guarantee, higher levels of student participation (e.g., dedicating time in-class to complete MEQs, discussing the uses of the data). </a:t>
            </a:r>
          </a:p>
          <a:p>
            <a:r>
              <a:rPr lang="en-GB" sz="1800" dirty="0">
                <a:effectLst/>
                <a:latin typeface="Arial" panose="020B0604020202020204" pitchFamily="34" charset="0"/>
                <a:ea typeface="Arial" panose="020B0604020202020204" pitchFamily="34" charset="0"/>
                <a:cs typeface="Arial" panose="020B0604020202020204" pitchFamily="34" charset="0"/>
              </a:rPr>
              <a:t>Provide guidelines for all staff groups on the appropriate interpretation of MEQ data based on response rates, module sizes and other factors.</a:t>
            </a:r>
          </a:p>
          <a:p>
            <a:endParaRPr lang="en-GB" sz="2000" dirty="0">
              <a:effectLst/>
              <a:latin typeface="Arial" panose="020B0604020202020204" pitchFamily="34" charset="0"/>
              <a:ea typeface="Arial" panose="020B0604020202020204" pitchFamily="34" charset="0"/>
              <a:cs typeface="Arial" panose="020B0604020202020204" pitchFamily="34" charset="0"/>
            </a:endParaRPr>
          </a:p>
        </p:txBody>
      </p:sp>
      <p:pic>
        <p:nvPicPr>
          <p:cNvPr id="6" name="Picture 7" descr="Hand holding bluury light">
            <a:extLst>
              <a:ext uri="{FF2B5EF4-FFF2-40B4-BE49-F238E27FC236}">
                <a16:creationId xmlns:a16="http://schemas.microsoft.com/office/drawing/2014/main" id="{1BAB769A-24FC-2C40-B035-6C52F8CF94D2}"/>
              </a:ext>
            </a:extLst>
          </p:cNvPr>
          <p:cNvPicPr>
            <a:picLocks noChangeAspect="1"/>
          </p:cNvPicPr>
          <p:nvPr/>
        </p:nvPicPr>
        <p:blipFill rotWithShape="1">
          <a:blip r:embed="rId3">
            <a:extLst>
              <a:ext uri="{28A0092B-C50C-407E-A947-70E740481C1C}">
                <a14:useLocalDpi xmlns:a14="http://schemas.microsoft.com/office/drawing/2010/main" val="0"/>
              </a:ext>
            </a:extLst>
          </a:blip>
          <a:srcRect l="23363" r="15189"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TextBox 3">
            <a:extLst>
              <a:ext uri="{FF2B5EF4-FFF2-40B4-BE49-F238E27FC236}">
                <a16:creationId xmlns:a16="http://schemas.microsoft.com/office/drawing/2014/main" id="{7A6CF883-8EED-9267-9F0D-7C912A4BD448}"/>
              </a:ext>
            </a:extLst>
          </p:cNvPr>
          <p:cNvSpPr txBox="1"/>
          <p:nvPr/>
        </p:nvSpPr>
        <p:spPr>
          <a:xfrm>
            <a:off x="5195329" y="2518032"/>
            <a:ext cx="1828800" cy="369332"/>
          </a:xfrm>
          <a:prstGeom prst="rect">
            <a:avLst/>
          </a:prstGeom>
          <a:noFill/>
        </p:spPr>
        <p:txBody>
          <a:bodyPr wrap="square" rtlCol="0">
            <a:spAutoFit/>
          </a:bodyPr>
          <a:lstStyle/>
          <a:p>
            <a:pPr marL="285750" indent="-285750" algn="l">
              <a:buFont typeface="Arial" panose="020B0604020202020204" pitchFamily="34" charset="0"/>
              <a:buChar char="•"/>
            </a:pPr>
            <a:endParaRPr lang="en-US" dirty="0"/>
          </a:p>
        </p:txBody>
      </p:sp>
      <p:sp>
        <p:nvSpPr>
          <p:cNvPr id="11" name="Title 1">
            <a:extLst>
              <a:ext uri="{FF2B5EF4-FFF2-40B4-BE49-F238E27FC236}">
                <a16:creationId xmlns:a16="http://schemas.microsoft.com/office/drawing/2014/main" id="{316CF246-1301-46F6-84B2-95436EB884FF}"/>
              </a:ext>
            </a:extLst>
          </p:cNvPr>
          <p:cNvSpPr>
            <a:spLocks noGrp="1"/>
          </p:cNvSpPr>
          <p:nvPr>
            <p:ph type="title"/>
          </p:nvPr>
        </p:nvSpPr>
        <p:spPr>
          <a:xfrm>
            <a:off x="160423" y="365125"/>
            <a:ext cx="4888832" cy="1325563"/>
          </a:xfrm>
        </p:spPr>
        <p:txBody>
          <a:bodyPr>
            <a:normAutofit/>
          </a:bodyPr>
          <a:lstStyle/>
          <a:p>
            <a:pPr algn="ctr"/>
            <a:r>
              <a:rPr lang="en-GB" b="1" dirty="0">
                <a:solidFill>
                  <a:srgbClr val="B70D50"/>
                </a:solidFill>
                <a:latin typeface="FS Clerkenwell" panose="02000503020000020004" pitchFamily="50" charset="0"/>
              </a:rPr>
              <a:t>Recommendations</a:t>
            </a:r>
          </a:p>
        </p:txBody>
      </p:sp>
    </p:spTree>
    <p:extLst>
      <p:ext uri="{BB962C8B-B14F-4D97-AF65-F5344CB8AC3E}">
        <p14:creationId xmlns:p14="http://schemas.microsoft.com/office/powerpoint/2010/main" val="16263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
            <a:extLst>
              <a:ext uri="{FF2B5EF4-FFF2-40B4-BE49-F238E27FC236}">
                <a16:creationId xmlns:a16="http://schemas.microsoft.com/office/drawing/2014/main" id="{BE54A239-4AD2-475B-A792-E9068248103C}"/>
              </a:ext>
            </a:extLst>
          </p:cNvPr>
          <p:cNvSpPr>
            <a:spLocks noGrp="1"/>
          </p:cNvSpPr>
          <p:nvPr>
            <p:ph idx="1"/>
          </p:nvPr>
        </p:nvSpPr>
        <p:spPr>
          <a:xfrm>
            <a:off x="643467" y="1431608"/>
            <a:ext cx="10905066" cy="4393982"/>
          </a:xfrm>
        </p:spPr>
        <p:txBody>
          <a:bodyPr>
            <a:noAutofit/>
          </a:bodyPr>
          <a:lstStyle/>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Arthur, L. (2020). Evaluating student satisfaction-restricting lecturer professionalism: outcomes of using the UK national student survey questionnaire for internal student evaluation of teaching.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Assessment &amp; Evaluation in Higher Education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45</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 331-344.</a:t>
            </a:r>
          </a:p>
          <a:p>
            <a:pPr>
              <a:lnSpc>
                <a:spcPct val="115000"/>
              </a:lnSpc>
              <a:spcBef>
                <a:spcPts val="300"/>
              </a:spcBef>
              <a:spcAft>
                <a:spcPts val="300"/>
              </a:spcAft>
            </a:pPr>
            <a:r>
              <a:rPr lang="en-GB" sz="11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Borch</a:t>
            </a:r>
            <a:r>
              <a:rPr lang="en-GB" sz="1100" dirty="0">
                <a:solidFill>
                  <a:srgbClr val="000000"/>
                </a:solidFill>
                <a:latin typeface="Arial" panose="020B0604020202020204" pitchFamily="34" charset="0"/>
                <a:ea typeface="Times New Roman" panose="02020603050405020304" pitchFamily="18" charset="0"/>
                <a:cs typeface="Arial" panose="020B0604020202020204" pitchFamily="34" charset="0"/>
              </a:rPr>
              <a:t>, I. H. (2021). </a:t>
            </a:r>
            <a:r>
              <a:rPr lang="en-GB" sz="1100" i="1" dirty="0">
                <a:solidFill>
                  <a:srgbClr val="000000"/>
                </a:solidFill>
                <a:latin typeface="Arial" panose="020B0604020202020204" pitchFamily="34" charset="0"/>
                <a:ea typeface="Times New Roman" panose="02020603050405020304" pitchFamily="18" charset="0"/>
                <a:cs typeface="Arial" panose="020B0604020202020204" pitchFamily="34" charset="0"/>
              </a:rPr>
              <a:t>Student evaluation practice: A qualitative study on how student evaluation of teaching, courses and programmes are carried out and used </a:t>
            </a:r>
            <a:r>
              <a:rPr lang="en-GB" sz="1100" dirty="0">
                <a:solidFill>
                  <a:srgbClr val="000000"/>
                </a:solidFill>
                <a:latin typeface="Arial" panose="020B0604020202020204" pitchFamily="34" charset="0"/>
                <a:ea typeface="Times New Roman" panose="02020603050405020304" pitchFamily="18" charset="0"/>
                <a:cs typeface="Arial" panose="020B0604020202020204" pitchFamily="34" charset="0"/>
              </a:rPr>
              <a:t>(Doctoral thesis, The Arctic University of Norway, </a:t>
            </a:r>
            <a:r>
              <a:rPr lang="en-GB" sz="11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Tromsø</a:t>
            </a:r>
            <a:r>
              <a:rPr lang="en-GB" sz="1100" dirty="0">
                <a:solidFill>
                  <a:srgbClr val="000000"/>
                </a:solidFill>
                <a:latin typeface="Arial" panose="020B0604020202020204" pitchFamily="34" charset="0"/>
                <a:ea typeface="Times New Roman" panose="02020603050405020304" pitchFamily="18" charset="0"/>
                <a:cs typeface="Arial" panose="020B0604020202020204" pitchFamily="34" charset="0"/>
              </a:rPr>
              <a:t>, Norway). Retrieved from </a:t>
            </a:r>
            <a:r>
              <a:rPr lang="en-GB" sz="1100" dirty="0">
                <a:solidFill>
                  <a:srgbClr val="000000"/>
                </a:solidFill>
                <a:latin typeface="Arial" panose="020B0604020202020204" pitchFamily="34" charset="0"/>
                <a:ea typeface="Times New Roman" panose="02020603050405020304" pitchFamily="18" charset="0"/>
                <a:cs typeface="Arial" panose="020B0604020202020204" pitchFamily="34" charset="0"/>
                <a:hlinkClick r:id="rId3"/>
              </a:rPr>
              <a:t>https://munin.uit.no/bitstream/handle/10037/21920/thesis.pdf?sequence=2&amp;isAllowed=y</a:t>
            </a:r>
            <a:r>
              <a:rPr lang="en-GB" sz="11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sz="1100"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Clayson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 E. (2020).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Comprehensive Critique of Student Evaluation of Teaching: Critical Perspectives on Validity, Reliability, and Impartiality</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Routledge.</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Hornstein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 A. (2017). Student evaluations of teaching are an inadequate assessment tool for evaluating faculty performance. Cogent Education, 4(1), 1304016.</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Jones-Devitt, S. &amp; </a:t>
            </a: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LeBihan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 (2018).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Use and abuse of the student voice. </a:t>
            </a: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AdvanceHE</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https://www.advance-he.ac.uk/knowledge-hub/use-and-abuse-student-voice</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b="0" i="0" dirty="0">
                <a:effectLst/>
                <a:latin typeface="Arial" panose="020B0604020202020204" pitchFamily="34" charset="0"/>
              </a:rPr>
              <a:t>Lowe, T., &amp; </a:t>
            </a:r>
            <a:r>
              <a:rPr lang="en-GB" sz="1100" b="0" i="0" dirty="0" err="1">
                <a:effectLst/>
                <a:latin typeface="Arial" panose="020B0604020202020204" pitchFamily="34" charset="0"/>
              </a:rPr>
              <a:t>Bols</a:t>
            </a:r>
            <a:r>
              <a:rPr lang="en-GB" sz="1100" b="0" i="0" dirty="0">
                <a:effectLst/>
                <a:latin typeface="Arial" panose="020B0604020202020204" pitchFamily="34" charset="0"/>
              </a:rPr>
              <a:t>, A. (2020). Higher education institutions and policy makers: The future of student engagement. In </a:t>
            </a:r>
            <a:r>
              <a:rPr lang="en-GB" sz="1100" b="0" i="1" dirty="0">
                <a:effectLst/>
                <a:latin typeface="Arial" panose="020B0604020202020204" pitchFamily="34" charset="0"/>
              </a:rPr>
              <a:t>A Handbook for Student Engagement in Higher Education</a:t>
            </a:r>
            <a:r>
              <a:rPr lang="en-GB" sz="1100" b="0" i="0" dirty="0">
                <a:effectLst/>
                <a:latin typeface="Arial" panose="020B0604020202020204" pitchFamily="34" charset="0"/>
              </a:rPr>
              <a:t> (pp. 267-284). Routledge.</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Oermann, M. H., Conklin, J. L., Rushton, S., &amp; Bush, M. A. (2018, July). Student evaluations of teaching (SET): Guidelines for their use in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Nursing forum</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(Vol. 53, No. 3, pp. 280-285).</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Scheepers, A. (2019). SET Project: Student Evaluations of Teaching Measuring and Enhancing Course Quality and Teaching Quality.</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Shah, M., Cheng, M., &amp; Fitzgerald, R. (2017). Closing the loop on student feedback: The case of Australian and Scottish universities.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Higher Education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74</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115-129.</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Stein, S. J., Goodchild, A., </a:t>
            </a: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Moskal</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 Terry, S., &amp; McDonald, J. (2021). Student perceptions of student evaluations: enabling student voice and meaningful engagement.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Assessment &amp; Evaluation in Higher Education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 837-851.</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Varwell</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 (2018).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Engaging Students in Online Distance Learning. </a:t>
            </a: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Sparqs</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1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4"/>
              </a:rPr>
              <a:t>https://www.sparqs.ac.uk/ch/ODL%20Guidance.pdf</a:t>
            </a:r>
            <a:r>
              <a:rPr lang="en-GB" sz="11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Varwell</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 (2021). Models for exploring partnership: Introducing </a:t>
            </a:r>
            <a:r>
              <a:rPr lang="en-GB" sz="1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sparqs</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student partnership staircase as a reflective tool for staff and students.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International Journal for Students as Partners</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107-123. </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300"/>
              </a:spcBef>
              <a:spcAft>
                <a:spcPts val="300"/>
              </a:spcAft>
            </a:pP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Wiley, C. (2019). Standardised module evaluation surveys in UK higher education: Establishing students’ perspectives.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Studies in Educational Evaluation</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1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61</a:t>
            </a:r>
            <a:r>
              <a:rPr lang="en-GB"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55-65</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Title 1">
            <a:extLst>
              <a:ext uri="{FF2B5EF4-FFF2-40B4-BE49-F238E27FC236}">
                <a16:creationId xmlns:a16="http://schemas.microsoft.com/office/drawing/2014/main" id="{1B972D43-EC42-59E1-DB37-97E0E041D9DB}"/>
              </a:ext>
            </a:extLst>
          </p:cNvPr>
          <p:cNvSpPr>
            <a:spLocks noGrp="1"/>
          </p:cNvSpPr>
          <p:nvPr>
            <p:ph type="title"/>
          </p:nvPr>
        </p:nvSpPr>
        <p:spPr>
          <a:xfrm>
            <a:off x="838200" y="365125"/>
            <a:ext cx="10515600" cy="1325563"/>
          </a:xfrm>
        </p:spPr>
        <p:txBody>
          <a:bodyPr/>
          <a:lstStyle/>
          <a:p>
            <a:r>
              <a:rPr lang="en-GB" b="1" dirty="0">
                <a:solidFill>
                  <a:srgbClr val="B70D50"/>
                </a:solidFill>
                <a:latin typeface="FS Clerkenwell" panose="02000503020000020004" pitchFamily="50" charset="0"/>
              </a:rPr>
              <a:t>Selected References*</a:t>
            </a:r>
          </a:p>
        </p:txBody>
      </p:sp>
      <p:sp>
        <p:nvSpPr>
          <p:cNvPr id="2" name="Content Placeholder 2">
            <a:extLst>
              <a:ext uri="{FF2B5EF4-FFF2-40B4-BE49-F238E27FC236}">
                <a16:creationId xmlns:a16="http://schemas.microsoft.com/office/drawing/2014/main" id="{C7582AF1-74B3-F755-17A6-D2AE36833020}"/>
              </a:ext>
            </a:extLst>
          </p:cNvPr>
          <p:cNvSpPr txBox="1">
            <a:spLocks/>
          </p:cNvSpPr>
          <p:nvPr/>
        </p:nvSpPr>
        <p:spPr>
          <a:xfrm>
            <a:off x="530396" y="6184490"/>
            <a:ext cx="10905066" cy="4065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300"/>
              </a:spcBef>
              <a:spcAft>
                <a:spcPts val="300"/>
              </a:spcAft>
              <a:buNone/>
            </a:pPr>
            <a:r>
              <a:rPr lang="en-GB" sz="1000" dirty="0">
                <a:latin typeface="Arial" panose="020B0604020202020204" pitchFamily="34" charset="0"/>
                <a:ea typeface="Times New Roman" panose="02020603050405020304" pitchFamily="18" charset="0"/>
                <a:cs typeface="Arial" panose="020B0604020202020204" pitchFamily="34" charset="0"/>
              </a:rPr>
              <a:t>* Some references are listed that were used in the project but have not been directly cited in this presentation.</a:t>
            </a:r>
          </a:p>
        </p:txBody>
      </p:sp>
    </p:spTree>
    <p:extLst>
      <p:ext uri="{BB962C8B-B14F-4D97-AF65-F5344CB8AC3E}">
        <p14:creationId xmlns:p14="http://schemas.microsoft.com/office/powerpoint/2010/main" val="1927907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02F7E-8857-D680-4A07-2D2BAE56F523}"/>
              </a:ext>
            </a:extLst>
          </p:cNvPr>
          <p:cNvSpPr>
            <a:spLocks noGrp="1"/>
          </p:cNvSpPr>
          <p:nvPr>
            <p:ph type="title"/>
          </p:nvPr>
        </p:nvSpPr>
        <p:spPr/>
        <p:txBody>
          <a:bodyPr/>
          <a:lstStyle/>
          <a:p>
            <a:r>
              <a:rPr lang="en-GB" b="1" dirty="0">
                <a:solidFill>
                  <a:srgbClr val="B70D50"/>
                </a:solidFill>
                <a:latin typeface="FS Clerkenwell" panose="02000503020000020004" pitchFamily="50" charset="0"/>
              </a:rPr>
              <a:t>Context</a:t>
            </a:r>
          </a:p>
        </p:txBody>
      </p:sp>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501217" y="1498060"/>
            <a:ext cx="10919055" cy="4762005"/>
          </a:xfrm>
        </p:spPr>
        <p:txBody>
          <a:bodyPr>
            <a:normAutofit/>
          </a:bodyPr>
          <a:lstStyle/>
          <a:p>
            <a:pPr marL="0" indent="0">
              <a:buNone/>
            </a:pPr>
            <a:r>
              <a:rPr lang="en-GB" sz="1800" dirty="0">
                <a:latin typeface="Arial" panose="020B0604020202020204" pitchFamily="34" charset="0"/>
                <a:cs typeface="Arial" panose="020B0604020202020204" pitchFamily="34" charset="0"/>
              </a:rPr>
              <a:t>At the point of being created in 2014/15, Module Evaluation Questionnaires (MEQ) were anticipated to result in several benefits, which included to:</a:t>
            </a:r>
          </a:p>
          <a:p>
            <a:r>
              <a:rPr lang="en-GB" sz="1800" dirty="0">
                <a:latin typeface="Arial" panose="020B0604020202020204" pitchFamily="34" charset="0"/>
                <a:cs typeface="Arial" panose="020B0604020202020204" pitchFamily="34" charset="0"/>
              </a:rPr>
              <a:t>improve the University’s understanding of its taught provision; </a:t>
            </a:r>
          </a:p>
          <a:p>
            <a:r>
              <a:rPr lang="en-GB" sz="1800" dirty="0">
                <a:latin typeface="Arial" panose="020B0604020202020204" pitchFamily="34" charset="0"/>
                <a:cs typeface="Arial" panose="020B0604020202020204" pitchFamily="34" charset="0"/>
              </a:rPr>
              <a:t>improve the module review process by incorporating student feedback, to help the University to identify areas which need improvement and validate any actions taken previously; </a:t>
            </a:r>
          </a:p>
          <a:p>
            <a:r>
              <a:rPr lang="en-GB" sz="1800" dirty="0">
                <a:latin typeface="Arial" panose="020B0604020202020204" pitchFamily="34" charset="0"/>
                <a:cs typeface="Arial" panose="020B0604020202020204" pitchFamily="34" charset="0"/>
              </a:rPr>
              <a:t>develop the link between the student experience of the module and national measures of the course experience such as the National Student Survey (NSS). </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In 2020/21, a review was commissioned by the Sheffield Hallam University Leadership Team to evaluate the processes and impact of the MEQ.</a:t>
            </a:r>
          </a:p>
        </p:txBody>
      </p:sp>
    </p:spTree>
    <p:extLst>
      <p:ext uri="{BB962C8B-B14F-4D97-AF65-F5344CB8AC3E}">
        <p14:creationId xmlns:p14="http://schemas.microsoft.com/office/powerpoint/2010/main" val="571085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02F7E-8857-D680-4A07-2D2BAE56F523}"/>
              </a:ext>
            </a:extLst>
          </p:cNvPr>
          <p:cNvSpPr>
            <a:spLocks noGrp="1"/>
          </p:cNvSpPr>
          <p:nvPr>
            <p:ph type="title"/>
          </p:nvPr>
        </p:nvSpPr>
        <p:spPr/>
        <p:txBody>
          <a:bodyPr/>
          <a:lstStyle/>
          <a:p>
            <a:r>
              <a:rPr lang="en-GB" b="1" dirty="0">
                <a:solidFill>
                  <a:srgbClr val="B70D50"/>
                </a:solidFill>
                <a:latin typeface="FS Clerkenwell" panose="02000503020000020004" pitchFamily="50" charset="0"/>
              </a:rPr>
              <a:t>Evaluation: Overview</a:t>
            </a:r>
          </a:p>
        </p:txBody>
      </p:sp>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501217" y="1498060"/>
            <a:ext cx="4907361" cy="4762005"/>
          </a:xfrm>
        </p:spPr>
        <p:txBody>
          <a:bodyPr>
            <a:normAutofit/>
          </a:bodyPr>
          <a:lstStyle/>
          <a:p>
            <a:pPr marL="0" indent="0">
              <a:buNone/>
            </a:pPr>
            <a:r>
              <a:rPr lang="en-GB" sz="1800" dirty="0">
                <a:latin typeface="Arial" panose="020B0604020202020204" pitchFamily="34" charset="0"/>
                <a:cs typeface="Arial" panose="020B0604020202020204" pitchFamily="34" charset="0"/>
              </a:rPr>
              <a:t>Captured evidence about the implementation of processes and the impact of the initiative (Parsons, 2017). A range of evidence was gathered and drawn upon for this mixed-methods study.</a:t>
            </a:r>
          </a:p>
          <a:p>
            <a:pPr marL="0" indent="0">
              <a:buNone/>
            </a:pPr>
            <a:r>
              <a:rPr lang="en-GB" sz="1800" dirty="0">
                <a:latin typeface="Arial" panose="020B0604020202020204" pitchFamily="34" charset="0"/>
                <a:cs typeface="Arial" panose="020B0604020202020204" pitchFamily="34" charset="0"/>
              </a:rPr>
              <a:t>A Task and Finish Group was established, which was formed of staff, across colleges and central teams, and students with an interest in: MEQ processes, the student experience or evaluation; teaching and learning; and the use of MEQ data within quality assurance and enhancement processes.</a:t>
            </a:r>
          </a:p>
          <a:p>
            <a:pPr marL="0" indent="0">
              <a:buNone/>
            </a:pPr>
            <a:r>
              <a:rPr lang="en-GB" sz="1800" dirty="0">
                <a:latin typeface="Arial" panose="020B0604020202020204" pitchFamily="34" charset="0"/>
                <a:cs typeface="Arial" panose="020B0604020202020204" pitchFamily="34" charset="0"/>
              </a:rPr>
              <a:t>Evaluation took part when courses and modules were being delivered using blended approach (combination of online and in-person).</a:t>
            </a:r>
          </a:p>
        </p:txBody>
      </p:sp>
      <p:sp>
        <p:nvSpPr>
          <p:cNvPr id="5" name="Hexagon 4">
            <a:extLst>
              <a:ext uri="{FF2B5EF4-FFF2-40B4-BE49-F238E27FC236}">
                <a16:creationId xmlns:a16="http://schemas.microsoft.com/office/drawing/2014/main" id="{5176D85D-AA74-A0E3-4A5F-022DA55636AF}"/>
              </a:ext>
            </a:extLst>
          </p:cNvPr>
          <p:cNvSpPr/>
          <p:nvPr/>
        </p:nvSpPr>
        <p:spPr>
          <a:xfrm>
            <a:off x="6148692" y="1195284"/>
            <a:ext cx="2266950" cy="1657350"/>
          </a:xfrm>
          <a:prstGeom prst="hexagon">
            <a:avLst/>
          </a:prstGeom>
          <a:solidFill>
            <a:srgbClr val="F7ABAD"/>
          </a:solidFill>
          <a:ln w="28575">
            <a:solidFill>
              <a:srgbClr val="B70D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Focus groups with 60 module leaders</a:t>
            </a:r>
          </a:p>
        </p:txBody>
      </p:sp>
      <p:sp>
        <p:nvSpPr>
          <p:cNvPr id="7" name="Hexagon 6">
            <a:extLst>
              <a:ext uri="{FF2B5EF4-FFF2-40B4-BE49-F238E27FC236}">
                <a16:creationId xmlns:a16="http://schemas.microsoft.com/office/drawing/2014/main" id="{E560C1C2-EE6D-1403-E447-E3BCFC856CCD}"/>
              </a:ext>
            </a:extLst>
          </p:cNvPr>
          <p:cNvSpPr/>
          <p:nvPr/>
        </p:nvSpPr>
        <p:spPr>
          <a:xfrm>
            <a:off x="8091792" y="2109684"/>
            <a:ext cx="2266950" cy="1657350"/>
          </a:xfrm>
          <a:prstGeom prst="hexagon">
            <a:avLst/>
          </a:prstGeom>
          <a:solidFill>
            <a:srgbClr val="FF8B8B"/>
          </a:solidFill>
          <a:ln w="28575">
            <a:solidFill>
              <a:srgbClr val="B70D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Reflections from T&amp;L* portfolio leads across 10 depts</a:t>
            </a:r>
          </a:p>
        </p:txBody>
      </p:sp>
      <p:sp>
        <p:nvSpPr>
          <p:cNvPr id="8" name="Hexagon 7">
            <a:extLst>
              <a:ext uri="{FF2B5EF4-FFF2-40B4-BE49-F238E27FC236}">
                <a16:creationId xmlns:a16="http://schemas.microsoft.com/office/drawing/2014/main" id="{92246EA7-04F8-9CB2-6454-C43F72F7D2D3}"/>
              </a:ext>
            </a:extLst>
          </p:cNvPr>
          <p:cNvSpPr/>
          <p:nvPr/>
        </p:nvSpPr>
        <p:spPr>
          <a:xfrm>
            <a:off x="6129642" y="2985984"/>
            <a:ext cx="2266950" cy="1657350"/>
          </a:xfrm>
          <a:prstGeom prst="hexagon">
            <a:avLst/>
          </a:prstGeom>
          <a:solidFill>
            <a:srgbClr val="FACACB"/>
          </a:solidFill>
          <a:ln w="28575">
            <a:solidFill>
              <a:srgbClr val="B70D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Interviews with 19 student course reps</a:t>
            </a:r>
          </a:p>
        </p:txBody>
      </p:sp>
      <p:sp>
        <p:nvSpPr>
          <p:cNvPr id="13" name="Hexagon 12">
            <a:extLst>
              <a:ext uri="{FF2B5EF4-FFF2-40B4-BE49-F238E27FC236}">
                <a16:creationId xmlns:a16="http://schemas.microsoft.com/office/drawing/2014/main" id="{327B9D88-0E40-C654-9BCA-F4BA8271CD4D}"/>
              </a:ext>
            </a:extLst>
          </p:cNvPr>
          <p:cNvSpPr/>
          <p:nvPr/>
        </p:nvSpPr>
        <p:spPr>
          <a:xfrm>
            <a:off x="8091792" y="3862284"/>
            <a:ext cx="2266950" cy="1657350"/>
          </a:xfrm>
          <a:prstGeom prst="hexagon">
            <a:avLst/>
          </a:prstGeom>
          <a:solidFill>
            <a:srgbClr val="F7ABAD"/>
          </a:solidFill>
          <a:ln w="28575">
            <a:solidFill>
              <a:srgbClr val="B70D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Monitoring data</a:t>
            </a:r>
          </a:p>
        </p:txBody>
      </p:sp>
      <p:sp>
        <p:nvSpPr>
          <p:cNvPr id="14" name="Hexagon 13">
            <a:extLst>
              <a:ext uri="{FF2B5EF4-FFF2-40B4-BE49-F238E27FC236}">
                <a16:creationId xmlns:a16="http://schemas.microsoft.com/office/drawing/2014/main" id="{18B2D402-7CCF-7A95-E4A0-33ABAEE6F549}"/>
              </a:ext>
            </a:extLst>
          </p:cNvPr>
          <p:cNvSpPr/>
          <p:nvPr/>
        </p:nvSpPr>
        <p:spPr>
          <a:xfrm>
            <a:off x="6129642" y="4738584"/>
            <a:ext cx="2266950" cy="1657350"/>
          </a:xfrm>
          <a:prstGeom prst="hexagon">
            <a:avLst/>
          </a:prstGeom>
          <a:solidFill>
            <a:srgbClr val="FF8B8B"/>
          </a:solidFill>
          <a:ln w="28575">
            <a:solidFill>
              <a:srgbClr val="B70D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Relevant literature and research</a:t>
            </a:r>
          </a:p>
        </p:txBody>
      </p:sp>
    </p:spTree>
    <p:extLst>
      <p:ext uri="{BB962C8B-B14F-4D97-AF65-F5344CB8AC3E}">
        <p14:creationId xmlns:p14="http://schemas.microsoft.com/office/powerpoint/2010/main" val="347638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02F7E-8857-D680-4A07-2D2BAE56F523}"/>
              </a:ext>
            </a:extLst>
          </p:cNvPr>
          <p:cNvSpPr>
            <a:spLocks noGrp="1"/>
          </p:cNvSpPr>
          <p:nvPr>
            <p:ph type="title"/>
          </p:nvPr>
        </p:nvSpPr>
        <p:spPr/>
        <p:txBody>
          <a:bodyPr/>
          <a:lstStyle/>
          <a:p>
            <a:r>
              <a:rPr lang="en-GB" b="1" dirty="0">
                <a:solidFill>
                  <a:srgbClr val="B70D50"/>
                </a:solidFill>
                <a:latin typeface="FS Clerkenwell" panose="02000503020000020004" pitchFamily="50" charset="0"/>
              </a:rPr>
              <a:t>Literature: Perceptions of MEQ purpose</a:t>
            </a:r>
          </a:p>
        </p:txBody>
      </p:sp>
      <p:pic>
        <p:nvPicPr>
          <p:cNvPr id="4" name="Picture 3">
            <a:extLst>
              <a:ext uri="{FF2B5EF4-FFF2-40B4-BE49-F238E27FC236}">
                <a16:creationId xmlns:a16="http://schemas.microsoft.com/office/drawing/2014/main" id="{74B70484-0C05-9F67-7E86-D9A0B22ABB40}"/>
              </a:ext>
            </a:extLst>
          </p:cNvPr>
          <p:cNvPicPr>
            <a:picLocks noChangeAspect="1"/>
          </p:cNvPicPr>
          <p:nvPr/>
        </p:nvPicPr>
        <p:blipFill>
          <a:blip r:embed="rId3"/>
          <a:stretch>
            <a:fillRect/>
          </a:stretch>
        </p:blipFill>
        <p:spPr>
          <a:xfrm>
            <a:off x="3980505" y="1690688"/>
            <a:ext cx="4230986" cy="3927223"/>
          </a:xfrm>
          <a:prstGeom prst="rect">
            <a:avLst/>
          </a:prstGeom>
        </p:spPr>
      </p:pic>
      <p:sp>
        <p:nvSpPr>
          <p:cNvPr id="6" name="TextBox 5">
            <a:extLst>
              <a:ext uri="{FF2B5EF4-FFF2-40B4-BE49-F238E27FC236}">
                <a16:creationId xmlns:a16="http://schemas.microsoft.com/office/drawing/2014/main" id="{4BD9EADB-E04A-C305-3CB6-85D54EA932A4}"/>
              </a:ext>
            </a:extLst>
          </p:cNvPr>
          <p:cNvSpPr txBox="1"/>
          <p:nvPr/>
        </p:nvSpPr>
        <p:spPr>
          <a:xfrm>
            <a:off x="3088215" y="5846544"/>
            <a:ext cx="6015566" cy="646331"/>
          </a:xfrm>
          <a:prstGeom prst="rect">
            <a:avLst/>
          </a:prstGeom>
          <a:noFill/>
        </p:spPr>
        <p:txBody>
          <a:bodyPr wrap="square" anchor="ctr">
            <a:spAutoFit/>
          </a:bodyPr>
          <a:lstStyle/>
          <a:p>
            <a:r>
              <a:rPr lang="en-GB" dirty="0">
                <a:latin typeface="Arial" panose="020B0604020202020204" pitchFamily="34" charset="0"/>
                <a:cs typeface="Arial" panose="020B0604020202020204" pitchFamily="34" charset="0"/>
              </a:rPr>
              <a:t>Arthur (2020): Relationships between academics, university managers and students</a:t>
            </a:r>
          </a:p>
        </p:txBody>
      </p:sp>
    </p:spTree>
    <p:extLst>
      <p:ext uri="{BB962C8B-B14F-4D97-AF65-F5344CB8AC3E}">
        <p14:creationId xmlns:p14="http://schemas.microsoft.com/office/powerpoint/2010/main" val="158594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8" name="Straight Arrow Connector 47">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430733" y="1869184"/>
            <a:ext cx="5120113" cy="4049701"/>
          </a:xfrm>
          <a:solidFill>
            <a:schemeClr val="bg1"/>
          </a:solidFill>
        </p:spPr>
        <p:txBody>
          <a:bodyPr vert="horz" lIns="91440" tIns="45720" rIns="91440" bIns="45720" rtlCol="0">
            <a:normAutofit/>
          </a:bodyPr>
          <a:lstStyle/>
          <a:p>
            <a:r>
              <a:rPr lang="en-US" sz="1800" dirty="0">
                <a:latin typeface="Arial" panose="020B0604020202020204" pitchFamily="34" charset="0"/>
                <a:cs typeface="Arial" panose="020B0604020202020204" pitchFamily="34" charset="0"/>
              </a:rPr>
              <a:t>Monitoring data shows that response rates on modules in 2020/21 were predominantly between 15% and 20%, which led to some concerns about data reliability and the extent to which the data was fulfilling its intended purposes (quality assurance, quality enhancement).</a:t>
            </a:r>
          </a:p>
          <a:p>
            <a:r>
              <a:rPr lang="en-US" sz="1800" dirty="0">
                <a:latin typeface="Arial" panose="020B0604020202020204" pitchFamily="34" charset="0"/>
                <a:cs typeface="Arial" panose="020B0604020202020204" pitchFamily="34" charset="0"/>
              </a:rPr>
              <a:t>No ‘one-size-fits-all’ minimum response rate to achieve ‘reliable’ data (Oermann, Conklin &amp; Rushton, 2018).</a:t>
            </a:r>
          </a:p>
          <a:p>
            <a:r>
              <a:rPr lang="en-US" sz="1800" dirty="0">
                <a:latin typeface="Arial" panose="020B0604020202020204" pitchFamily="34" charset="0"/>
                <a:cs typeface="Arial" panose="020B0604020202020204" pitchFamily="34" charset="0"/>
              </a:rPr>
              <a:t>Institutions may have ‘unrealistic expectations’ about students’ engagement with shaping their educational experience (Lowe &amp; </a:t>
            </a:r>
            <a:r>
              <a:rPr lang="en-US" sz="1800" dirty="0" err="1">
                <a:latin typeface="Arial" panose="020B0604020202020204" pitchFamily="34" charset="0"/>
                <a:cs typeface="Arial" panose="020B0604020202020204" pitchFamily="34" charset="0"/>
              </a:rPr>
              <a:t>Bols</a:t>
            </a:r>
            <a:r>
              <a:rPr lang="en-US" sz="1800" dirty="0">
                <a:latin typeface="Arial" panose="020B0604020202020204" pitchFamily="34" charset="0"/>
                <a:cs typeface="Arial" panose="020B0604020202020204" pitchFamily="34" charset="0"/>
              </a:rPr>
              <a:t>, 2020).</a:t>
            </a:r>
          </a:p>
        </p:txBody>
      </p:sp>
      <p:pic>
        <p:nvPicPr>
          <p:cNvPr id="9" name="Picture 8" descr="Computer user holding coffee cup">
            <a:extLst>
              <a:ext uri="{FF2B5EF4-FFF2-40B4-BE49-F238E27FC236}">
                <a16:creationId xmlns:a16="http://schemas.microsoft.com/office/drawing/2014/main" id="{1D4B9D58-02E1-1E6F-4F0C-2491CCDAFA1D}"/>
              </a:ext>
            </a:extLst>
          </p:cNvPr>
          <p:cNvPicPr>
            <a:picLocks noChangeAspect="1"/>
          </p:cNvPicPr>
          <p:nvPr/>
        </p:nvPicPr>
        <p:blipFill rotWithShape="1">
          <a:blip r:embed="rId3">
            <a:extLst>
              <a:ext uri="{28A0092B-C50C-407E-A947-70E740481C1C}">
                <a14:useLocalDpi xmlns:a14="http://schemas.microsoft.com/office/drawing/2010/main" val="0"/>
              </a:ext>
            </a:extLst>
          </a:blip>
          <a:srcRect l="22228" r="16324"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16" name="Title 1">
            <a:extLst>
              <a:ext uri="{FF2B5EF4-FFF2-40B4-BE49-F238E27FC236}">
                <a16:creationId xmlns:a16="http://schemas.microsoft.com/office/drawing/2014/main" id="{74C4C554-D6E4-12C6-7A6C-7F08150E1266}"/>
              </a:ext>
            </a:extLst>
          </p:cNvPr>
          <p:cNvSpPr>
            <a:spLocks noGrp="1"/>
          </p:cNvSpPr>
          <p:nvPr>
            <p:ph type="title"/>
          </p:nvPr>
        </p:nvSpPr>
        <p:spPr>
          <a:xfrm>
            <a:off x="176189" y="412422"/>
            <a:ext cx="4888832" cy="1325563"/>
          </a:xfrm>
        </p:spPr>
        <p:txBody>
          <a:bodyPr/>
          <a:lstStyle/>
          <a:p>
            <a:pPr algn="ctr"/>
            <a:r>
              <a:rPr lang="en-GB" b="1" dirty="0">
                <a:solidFill>
                  <a:srgbClr val="B70D50"/>
                </a:solidFill>
                <a:latin typeface="FS Clerkenwell" panose="02000503020000020004" pitchFamily="50" charset="0"/>
              </a:rPr>
              <a:t>Findings: </a:t>
            </a:r>
            <a:br>
              <a:rPr lang="en-GB" b="1" dirty="0">
                <a:solidFill>
                  <a:srgbClr val="B70D50"/>
                </a:solidFill>
                <a:latin typeface="FS Clerkenwell" panose="02000503020000020004" pitchFamily="50" charset="0"/>
              </a:rPr>
            </a:br>
            <a:r>
              <a:rPr lang="en-GB" b="1" dirty="0">
                <a:solidFill>
                  <a:srgbClr val="B70D50"/>
                </a:solidFill>
                <a:latin typeface="FS Clerkenwell" panose="02000503020000020004" pitchFamily="50" charset="0"/>
              </a:rPr>
              <a:t>Response Rates</a:t>
            </a:r>
          </a:p>
        </p:txBody>
      </p:sp>
    </p:spTree>
    <p:extLst>
      <p:ext uri="{BB962C8B-B14F-4D97-AF65-F5344CB8AC3E}">
        <p14:creationId xmlns:p14="http://schemas.microsoft.com/office/powerpoint/2010/main" val="88925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02F7E-8857-D680-4A07-2D2BAE56F523}"/>
              </a:ext>
            </a:extLst>
          </p:cNvPr>
          <p:cNvSpPr>
            <a:spLocks noGrp="1"/>
          </p:cNvSpPr>
          <p:nvPr>
            <p:ph type="title"/>
          </p:nvPr>
        </p:nvSpPr>
        <p:spPr/>
        <p:txBody>
          <a:bodyPr/>
          <a:lstStyle/>
          <a:p>
            <a:r>
              <a:rPr lang="en-GB" b="1" dirty="0">
                <a:solidFill>
                  <a:srgbClr val="B70D50"/>
                </a:solidFill>
                <a:latin typeface="FS Clerkenwell" panose="02000503020000020004" pitchFamily="50" charset="0"/>
              </a:rPr>
              <a:t>Findings: Design and ‘Engagement’</a:t>
            </a:r>
          </a:p>
        </p:txBody>
      </p:sp>
      <p:sp>
        <p:nvSpPr>
          <p:cNvPr id="6" name="Content Placeholder 2">
            <a:extLst>
              <a:ext uri="{FF2B5EF4-FFF2-40B4-BE49-F238E27FC236}">
                <a16:creationId xmlns:a16="http://schemas.microsoft.com/office/drawing/2014/main" id="{EB512D99-2C1D-56F8-C0FE-23C9554816FD}"/>
              </a:ext>
            </a:extLst>
          </p:cNvPr>
          <p:cNvSpPr>
            <a:spLocks noGrp="1"/>
          </p:cNvSpPr>
          <p:nvPr>
            <p:ph idx="1"/>
          </p:nvPr>
        </p:nvSpPr>
        <p:spPr>
          <a:xfrm>
            <a:off x="643468" y="1526309"/>
            <a:ext cx="4822968" cy="4393982"/>
          </a:xfrm>
        </p:spPr>
        <p:txBody>
          <a:bodyPr>
            <a:noAutofit/>
          </a:bodyPr>
          <a:lstStyle/>
          <a:p>
            <a:pPr marL="0" indent="0">
              <a:buNone/>
            </a:pPr>
            <a:r>
              <a:rPr lang="en-GB" sz="1800" b="1" dirty="0">
                <a:effectLst/>
                <a:latin typeface="Arial" panose="020B0604020202020204" pitchFamily="34" charset="0"/>
                <a:ea typeface="Arial" panose="020B0604020202020204" pitchFamily="34" charset="0"/>
                <a:cs typeface="Arial" panose="020B0604020202020204" pitchFamily="34" charset="0"/>
              </a:rPr>
              <a:t>The standardised design of the MEQ was seen as a factor that restricted its potential usefulness:</a:t>
            </a:r>
          </a:p>
          <a:p>
            <a:r>
              <a:rPr lang="en-GB" sz="1800" dirty="0">
                <a:latin typeface="Arial" panose="020B0604020202020204" pitchFamily="34" charset="0"/>
                <a:cs typeface="Arial" panose="020B0604020202020204" pitchFamily="34" charset="0"/>
              </a:rPr>
              <a:t>Being able to remove or add specific questions at module-level was suggested as a potential way of improving their relevance and alignment with disciplines.</a:t>
            </a:r>
          </a:p>
          <a:p>
            <a:r>
              <a:rPr lang="en-GB" sz="1800" dirty="0">
                <a:latin typeface="Arial" panose="020B0604020202020204" pitchFamily="34" charset="0"/>
                <a:cs typeface="Arial" panose="020B0604020202020204" pitchFamily="34" charset="0"/>
              </a:rPr>
              <a:t>Standardised questionnaire can help establish links to the NSS (T&amp;L portfolio staff), but its impact on improving practices is deemed to be limited/minimal (Arthur, 2020; </a:t>
            </a:r>
            <a:r>
              <a:rPr lang="en-GB" sz="1800" dirty="0" err="1">
                <a:latin typeface="Arial" panose="020B0604020202020204" pitchFamily="34" charset="0"/>
                <a:cs typeface="Arial" panose="020B0604020202020204" pitchFamily="34" charset="0"/>
              </a:rPr>
              <a:t>Borch</a:t>
            </a:r>
            <a:r>
              <a:rPr lang="en-GB" sz="1800" dirty="0">
                <a:latin typeface="Arial" panose="020B0604020202020204" pitchFamily="34" charset="0"/>
                <a:cs typeface="Arial" panose="020B0604020202020204" pitchFamily="34" charset="0"/>
              </a:rPr>
              <a:t>, 2021).</a:t>
            </a:r>
          </a:p>
          <a:p>
            <a:pPr marL="0" indent="0">
              <a:buNone/>
            </a:pPr>
            <a:endParaRPr lang="en-GB" sz="1800"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29170448-C70E-38E2-BAF3-8E39BC2BD5D4}"/>
              </a:ext>
            </a:extLst>
          </p:cNvPr>
          <p:cNvSpPr txBox="1">
            <a:spLocks/>
          </p:cNvSpPr>
          <p:nvPr/>
        </p:nvSpPr>
        <p:spPr>
          <a:xfrm>
            <a:off x="5867170" y="1531937"/>
            <a:ext cx="4822968"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effectLst/>
                <a:latin typeface="Arial" panose="020B0604020202020204" pitchFamily="34" charset="0"/>
                <a:ea typeface="Calibri" panose="020F0502020204030204" pitchFamily="34" charset="0"/>
                <a:cs typeface="Arial" panose="020B0604020202020204" pitchFamily="34" charset="0"/>
              </a:rPr>
              <a:t>While there are practices that can ‘promote’ engagement with th</a:t>
            </a:r>
            <a:r>
              <a:rPr lang="en-GB" sz="1800" b="1" dirty="0">
                <a:latin typeface="Arial" panose="020B0604020202020204" pitchFamily="34" charset="0"/>
                <a:ea typeface="Calibri" panose="020F0502020204030204" pitchFamily="34" charset="0"/>
                <a:cs typeface="Arial" panose="020B0604020202020204" pitchFamily="34" charset="0"/>
              </a:rPr>
              <a:t>e questionnaire</a:t>
            </a:r>
            <a:r>
              <a:rPr lang="en-GB" sz="1800" b="1" dirty="0">
                <a:effectLst/>
                <a:latin typeface="Arial" panose="020B0604020202020204" pitchFamily="34" charset="0"/>
                <a:ea typeface="Calibri" panose="020F0502020204030204" pitchFamily="34" charset="0"/>
                <a:cs typeface="Arial" panose="020B0604020202020204" pitchFamily="34" charset="0"/>
              </a:rPr>
              <a:t>, there is a limit to their effectiveness:</a:t>
            </a:r>
          </a:p>
          <a:p>
            <a:r>
              <a:rPr lang="en-GB" sz="1800" dirty="0">
                <a:latin typeface="Arial" panose="020B0604020202020204" pitchFamily="34" charset="0"/>
                <a:cs typeface="Arial" panose="020B0604020202020204" pitchFamily="34" charset="0"/>
              </a:rPr>
              <a:t>Low response rates were not solely indicative of a lack of promotion or effort by module leaders.</a:t>
            </a:r>
          </a:p>
          <a:p>
            <a:r>
              <a:rPr lang="en-GB" sz="1800" dirty="0">
                <a:effectLst/>
                <a:latin typeface="Arial" panose="020B0604020202020204" pitchFamily="34" charset="0"/>
                <a:ea typeface="Times New Roman" panose="02020603050405020304" pitchFamily="18" charset="0"/>
                <a:cs typeface="Arial" panose="020B0604020202020204" pitchFamily="34" charset="0"/>
              </a:rPr>
              <a:t>Online delivery of MEQs made it difficult for staff to ‘personalise’ and explain their purpose </a:t>
            </a:r>
            <a:r>
              <a:rPr lang="en-GB" sz="1800" dirty="0">
                <a:latin typeface="Arial" panose="020B0604020202020204" pitchFamily="34" charset="0"/>
                <a:ea typeface="Times New Roman" panose="02020603050405020304" pitchFamily="18" charset="0"/>
                <a:cs typeface="Arial" panose="020B0604020202020204" pitchFamily="34" charset="0"/>
              </a:rPr>
              <a:t>to </a:t>
            </a:r>
            <a:r>
              <a:rPr lang="en-GB" sz="1800" dirty="0">
                <a:effectLst/>
                <a:latin typeface="Arial" panose="020B0604020202020204" pitchFamily="34" charset="0"/>
                <a:ea typeface="Times New Roman" panose="02020603050405020304" pitchFamily="18" charset="0"/>
                <a:cs typeface="Arial" panose="020B0604020202020204" pitchFamily="34" charset="0"/>
              </a:rPr>
              <a:t>students.</a:t>
            </a:r>
          </a:p>
          <a:p>
            <a:r>
              <a:rPr lang="en-GB" sz="1800" dirty="0">
                <a:latin typeface="Arial" panose="020B0604020202020204" pitchFamily="34" charset="0"/>
                <a:cs typeface="Arial" panose="020B0604020202020204" pitchFamily="34" charset="0"/>
              </a:rPr>
              <a:t>Varied levels of motivation among student reps to complete the MEQs.</a:t>
            </a: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14279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518160" y="2055813"/>
            <a:ext cx="4328160" cy="3320668"/>
          </a:xfrm>
          <a:solidFill>
            <a:schemeClr val="bg1"/>
          </a:solidFill>
        </p:spPr>
        <p:txBody>
          <a:bodyPr vert="horz" lIns="91440" tIns="45720" rIns="91440" bIns="45720" rtlCol="0">
            <a:noAutofit/>
          </a:bodyPr>
          <a:lstStyle/>
          <a:p>
            <a:pPr marL="0" indent="0">
              <a:buNone/>
            </a:pPr>
            <a:r>
              <a:rPr lang="en-GB" sz="1800" b="1" dirty="0">
                <a:latin typeface="Arial" panose="020B0604020202020204" pitchFamily="34" charset="0"/>
                <a:cs typeface="Arial" panose="020B0604020202020204" pitchFamily="34" charset="0"/>
              </a:rPr>
              <a:t>M</a:t>
            </a:r>
            <a:r>
              <a:rPr lang="en-US" sz="1800" b="1" dirty="0" err="1">
                <a:effectLst/>
                <a:latin typeface="Arial" panose="020B0604020202020204" pitchFamily="34" charset="0"/>
                <a:cs typeface="Arial" panose="020B0604020202020204" pitchFamily="34" charset="0"/>
              </a:rPr>
              <a:t>EQs</a:t>
            </a:r>
            <a:r>
              <a:rPr lang="en-US" sz="1800" b="1" dirty="0">
                <a:effectLst/>
                <a:latin typeface="Arial" panose="020B0604020202020204" pitchFamily="34" charset="0"/>
                <a:cs typeface="Arial" panose="020B0604020202020204" pitchFamily="34" charset="0"/>
              </a:rPr>
              <a:t> were used variably</a:t>
            </a:r>
            <a:r>
              <a:rPr lang="en-GB" sz="1800" b="1" dirty="0">
                <a:effectLst/>
                <a:latin typeface="Arial" panose="020B0604020202020204" pitchFamily="34" charset="0"/>
                <a:cs typeface="Arial" panose="020B0604020202020204" pitchFamily="34" charset="0"/>
              </a:rPr>
              <a:t> by staff</a:t>
            </a:r>
            <a:r>
              <a:rPr lang="en-US" sz="1800" b="1" dirty="0">
                <a:effectLst/>
                <a:latin typeface="Arial" panose="020B0604020202020204" pitchFamily="34" charset="0"/>
                <a:cs typeface="Arial" panose="020B0604020202020204" pitchFamily="34" charset="0"/>
              </a:rPr>
              <a:t> in the evaluation of </a:t>
            </a:r>
            <a:r>
              <a:rPr lang="en-GB" sz="1800" b="1" dirty="0">
                <a:effectLst/>
                <a:latin typeface="Arial" panose="020B0604020202020204" pitchFamily="34" charset="0"/>
                <a:cs typeface="Arial" panose="020B0604020202020204" pitchFamily="34" charset="0"/>
              </a:rPr>
              <a:t>their </a:t>
            </a:r>
            <a:r>
              <a:rPr lang="en-US" sz="1800" b="1" dirty="0">
                <a:effectLst/>
                <a:latin typeface="Arial" panose="020B0604020202020204" pitchFamily="34" charset="0"/>
                <a:cs typeface="Arial" panose="020B0604020202020204" pitchFamily="34" charset="0"/>
              </a:rPr>
              <a:t>practices but their</a:t>
            </a:r>
            <a:r>
              <a:rPr lang="en-GB" sz="1800" b="1" dirty="0">
                <a:effectLst/>
                <a:latin typeface="Arial" panose="020B0604020202020204" pitchFamily="34" charset="0"/>
                <a:cs typeface="Arial" panose="020B0604020202020204" pitchFamily="34" charset="0"/>
              </a:rPr>
              <a:t> </a:t>
            </a:r>
            <a:r>
              <a:rPr lang="en-US" sz="1800" b="1" dirty="0">
                <a:effectLst/>
                <a:latin typeface="Arial" panose="020B0604020202020204" pitchFamily="34" charset="0"/>
                <a:cs typeface="Arial" panose="020B0604020202020204" pitchFamily="34" charset="0"/>
              </a:rPr>
              <a:t>role in informing changes to modules was limited:</a:t>
            </a:r>
            <a:endParaRPr lang="en-US" sz="1800" dirty="0">
              <a:effectLst/>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Qualitative comments were helpful for clarifying issues, but they can be lacking in volume and be too broad to provide significant insight.</a:t>
            </a:r>
            <a:endParaRPr lang="en-US" sz="1800" dirty="0">
              <a:effectLst/>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Perceptions among some staff and students that the MEQ is more likely to be used to raise complaints than identify </a:t>
            </a:r>
            <a:r>
              <a:rPr lang="en-US" sz="1800">
                <a:latin typeface="Arial" panose="020B0604020202020204" pitchFamily="34" charset="0"/>
                <a:cs typeface="Arial" panose="020B0604020202020204" pitchFamily="34" charset="0"/>
              </a:rPr>
              <a:t>positive aspects.</a:t>
            </a:r>
            <a:endParaRPr lang="en-US" sz="1800" dirty="0">
              <a:latin typeface="Arial" panose="020B0604020202020204" pitchFamily="34" charset="0"/>
              <a:cs typeface="Arial" panose="020B0604020202020204" pitchFamily="34" charset="0"/>
            </a:endParaRPr>
          </a:p>
        </p:txBody>
      </p:sp>
      <p:pic>
        <p:nvPicPr>
          <p:cNvPr id="5" name="Picture 5" descr="Teacher smiling and writing on whiteboard">
            <a:extLst>
              <a:ext uri="{FF2B5EF4-FFF2-40B4-BE49-F238E27FC236}">
                <a16:creationId xmlns:a16="http://schemas.microsoft.com/office/drawing/2014/main" id="{C804D713-AD93-9F21-413E-8A90445300A6}"/>
              </a:ext>
            </a:extLst>
          </p:cNvPr>
          <p:cNvPicPr>
            <a:picLocks noChangeAspect="1"/>
          </p:cNvPicPr>
          <p:nvPr/>
        </p:nvPicPr>
        <p:blipFill rotWithShape="1">
          <a:blip r:embed="rId3">
            <a:extLst>
              <a:ext uri="{28A0092B-C50C-407E-A947-70E740481C1C}">
                <a14:useLocalDpi xmlns:a14="http://schemas.microsoft.com/office/drawing/2010/main" val="0"/>
              </a:ext>
            </a:extLst>
          </a:blip>
          <a:srcRect l="6554" r="2649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itle 1">
            <a:extLst>
              <a:ext uri="{FF2B5EF4-FFF2-40B4-BE49-F238E27FC236}">
                <a16:creationId xmlns:a16="http://schemas.microsoft.com/office/drawing/2014/main" id="{AB84F584-6950-7B16-313D-B6A627703555}"/>
              </a:ext>
            </a:extLst>
          </p:cNvPr>
          <p:cNvSpPr>
            <a:spLocks noGrp="1"/>
          </p:cNvSpPr>
          <p:nvPr>
            <p:ph type="title"/>
          </p:nvPr>
        </p:nvSpPr>
        <p:spPr>
          <a:xfrm>
            <a:off x="160423" y="365125"/>
            <a:ext cx="4888832" cy="1325563"/>
          </a:xfrm>
        </p:spPr>
        <p:txBody>
          <a:bodyPr>
            <a:normAutofit fontScale="90000"/>
          </a:bodyPr>
          <a:lstStyle/>
          <a:p>
            <a:pPr algn="ctr"/>
            <a:r>
              <a:rPr lang="en-GB" b="1" dirty="0">
                <a:solidFill>
                  <a:srgbClr val="B70D50"/>
                </a:solidFill>
                <a:latin typeface="FS Clerkenwell" panose="02000503020000020004" pitchFamily="50" charset="0"/>
              </a:rPr>
              <a:t>Findings: </a:t>
            </a:r>
            <a:br>
              <a:rPr lang="en-GB" b="1" dirty="0">
                <a:solidFill>
                  <a:srgbClr val="B70D50"/>
                </a:solidFill>
                <a:latin typeface="FS Clerkenwell" panose="02000503020000020004" pitchFamily="50" charset="0"/>
              </a:rPr>
            </a:br>
            <a:r>
              <a:rPr lang="en-GB" b="1" dirty="0">
                <a:solidFill>
                  <a:srgbClr val="B70D50"/>
                </a:solidFill>
                <a:latin typeface="FS Clerkenwell" panose="02000503020000020004" pitchFamily="50" charset="0"/>
              </a:rPr>
              <a:t>Informing module enhancements</a:t>
            </a:r>
          </a:p>
        </p:txBody>
      </p:sp>
    </p:spTree>
    <p:extLst>
      <p:ext uri="{BB962C8B-B14F-4D97-AF65-F5344CB8AC3E}">
        <p14:creationId xmlns:p14="http://schemas.microsoft.com/office/powerpoint/2010/main" val="398307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9C6574-90B7-0CD2-3820-2189CDC13B66}"/>
              </a:ext>
            </a:extLst>
          </p:cNvPr>
          <p:cNvSpPr>
            <a:spLocks noGrp="1"/>
          </p:cNvSpPr>
          <p:nvPr>
            <p:ph sz="half" idx="1"/>
          </p:nvPr>
        </p:nvSpPr>
        <p:spPr>
          <a:xfrm>
            <a:off x="462817" y="2045644"/>
            <a:ext cx="4779744" cy="3462228"/>
          </a:xfrm>
          <a:solidFill>
            <a:schemeClr val="bg1"/>
          </a:solidFill>
        </p:spPr>
        <p:txBody>
          <a:bodyPr vert="horz" lIns="91440" tIns="45720" rIns="91440" bIns="45720" rtlCol="0">
            <a:normAutofit/>
          </a:bodyPr>
          <a:lstStyle/>
          <a:p>
            <a:pPr marL="0" indent="0">
              <a:buNone/>
            </a:pPr>
            <a:r>
              <a:rPr lang="en-GB" sz="1800" b="1" dirty="0">
                <a:effectLst/>
                <a:latin typeface="Arial" panose="020B0604020202020204" pitchFamily="34" charset="0"/>
                <a:ea typeface="Calibri" panose="020F0502020204030204" pitchFamily="34" charset="0"/>
                <a:cs typeface="Arial" panose="020B0604020202020204" pitchFamily="34" charset="0"/>
              </a:rPr>
              <a:t>The role of MEQs in quality assurance varied across local areas:</a:t>
            </a:r>
          </a:p>
          <a:p>
            <a:r>
              <a:rPr lang="en-GB" sz="1800" dirty="0">
                <a:effectLst/>
                <a:latin typeface="Arial" panose="020B0604020202020204" pitchFamily="34" charset="0"/>
                <a:ea typeface="Calibri" panose="020F0502020204030204" pitchFamily="34" charset="0"/>
                <a:cs typeface="Arial" panose="020B0604020202020204" pitchFamily="34" charset="0"/>
              </a:rPr>
              <a:t>Some processes were in place for MEQ responses</a:t>
            </a:r>
            <a:r>
              <a:rPr lang="en-GB"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to be used to inform quality assurance processes (e.g., module review).</a:t>
            </a:r>
          </a:p>
          <a:p>
            <a:r>
              <a:rPr lang="en-GB" sz="1800" dirty="0">
                <a:latin typeface="Arial" panose="020B0604020202020204" pitchFamily="34" charset="0"/>
                <a:ea typeface="Calibri" panose="020F0502020204030204" pitchFamily="34" charset="0"/>
                <a:cs typeface="Arial" panose="020B0604020202020204" pitchFamily="34" charset="0"/>
              </a:rPr>
              <a:t>Recognition that current response rates resulted in MEQs having a lower profile than in previous years.</a:t>
            </a:r>
          </a:p>
        </p:txBody>
      </p:sp>
      <p:pic>
        <p:nvPicPr>
          <p:cNvPr id="7" name="Picture 6" descr="Cartoon checklist and pencil">
            <a:extLst>
              <a:ext uri="{FF2B5EF4-FFF2-40B4-BE49-F238E27FC236}">
                <a16:creationId xmlns:a16="http://schemas.microsoft.com/office/drawing/2014/main" id="{9795702C-8B25-2FA4-A4DB-F00DFEA0FD62}"/>
              </a:ext>
            </a:extLst>
          </p:cNvPr>
          <p:cNvPicPr>
            <a:picLocks noChangeAspect="1"/>
          </p:cNvPicPr>
          <p:nvPr/>
        </p:nvPicPr>
        <p:blipFill rotWithShape="1">
          <a:blip r:embed="rId3">
            <a:extLst>
              <a:ext uri="{28A0092B-C50C-407E-A947-70E740481C1C}">
                <a14:useLocalDpi xmlns:a14="http://schemas.microsoft.com/office/drawing/2010/main" val="0"/>
              </a:ext>
            </a:extLst>
          </a:blip>
          <a:srcRect l="18556" r="12402"/>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3" name="Title 1">
            <a:extLst>
              <a:ext uri="{FF2B5EF4-FFF2-40B4-BE49-F238E27FC236}">
                <a16:creationId xmlns:a16="http://schemas.microsoft.com/office/drawing/2014/main" id="{B04F5937-CC43-6366-8F06-3EC749D39B82}"/>
              </a:ext>
            </a:extLst>
          </p:cNvPr>
          <p:cNvSpPr>
            <a:spLocks noGrp="1"/>
          </p:cNvSpPr>
          <p:nvPr>
            <p:ph type="title"/>
          </p:nvPr>
        </p:nvSpPr>
        <p:spPr>
          <a:xfrm>
            <a:off x="160423" y="365125"/>
            <a:ext cx="4888832" cy="1325563"/>
          </a:xfrm>
        </p:spPr>
        <p:txBody>
          <a:bodyPr>
            <a:normAutofit/>
          </a:bodyPr>
          <a:lstStyle/>
          <a:p>
            <a:pPr algn="ctr"/>
            <a:r>
              <a:rPr lang="en-GB" b="1" dirty="0">
                <a:solidFill>
                  <a:srgbClr val="B70D50"/>
                </a:solidFill>
                <a:latin typeface="FS Clerkenwell" panose="02000503020000020004" pitchFamily="50" charset="0"/>
              </a:rPr>
              <a:t>Findings: </a:t>
            </a:r>
            <a:br>
              <a:rPr lang="en-GB" b="1" dirty="0">
                <a:solidFill>
                  <a:srgbClr val="B70D50"/>
                </a:solidFill>
                <a:latin typeface="FS Clerkenwell" panose="02000503020000020004" pitchFamily="50" charset="0"/>
              </a:rPr>
            </a:br>
            <a:r>
              <a:rPr lang="en-GB" b="1" dirty="0">
                <a:solidFill>
                  <a:srgbClr val="B70D50"/>
                </a:solidFill>
                <a:latin typeface="FS Clerkenwell" panose="02000503020000020004" pitchFamily="50" charset="0"/>
              </a:rPr>
              <a:t>Quality assurance </a:t>
            </a:r>
          </a:p>
        </p:txBody>
      </p:sp>
    </p:spTree>
    <p:extLst>
      <p:ext uri="{BB962C8B-B14F-4D97-AF65-F5344CB8AC3E}">
        <p14:creationId xmlns:p14="http://schemas.microsoft.com/office/powerpoint/2010/main" val="3452729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02F7E-8857-D680-4A07-2D2BAE56F523}"/>
              </a:ext>
            </a:extLst>
          </p:cNvPr>
          <p:cNvSpPr>
            <a:spLocks noGrp="1"/>
          </p:cNvSpPr>
          <p:nvPr>
            <p:ph type="title"/>
          </p:nvPr>
        </p:nvSpPr>
        <p:spPr/>
        <p:txBody>
          <a:bodyPr/>
          <a:lstStyle/>
          <a:p>
            <a:r>
              <a:rPr lang="en-GB" b="1" dirty="0">
                <a:solidFill>
                  <a:srgbClr val="B70D50"/>
                </a:solidFill>
                <a:latin typeface="FS Clerkenwell" panose="02000503020000020004" pitchFamily="50" charset="0"/>
              </a:rPr>
              <a:t>Findings: Responding back to students and students’ comments</a:t>
            </a:r>
          </a:p>
        </p:txBody>
      </p:sp>
      <p:sp>
        <p:nvSpPr>
          <p:cNvPr id="5" name="Content Placeholder 2">
            <a:extLst>
              <a:ext uri="{FF2B5EF4-FFF2-40B4-BE49-F238E27FC236}">
                <a16:creationId xmlns:a16="http://schemas.microsoft.com/office/drawing/2014/main" id="{A247B629-59B4-38AB-8F38-48EE4D633DA0}"/>
              </a:ext>
            </a:extLst>
          </p:cNvPr>
          <p:cNvSpPr txBox="1">
            <a:spLocks/>
          </p:cNvSpPr>
          <p:nvPr/>
        </p:nvSpPr>
        <p:spPr>
          <a:xfrm>
            <a:off x="6995160" y="1816683"/>
            <a:ext cx="3694978"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effectLst/>
                <a:latin typeface="Arial" panose="020B0604020202020204" pitchFamily="34" charset="0"/>
                <a:ea typeface="Times New Roman" panose="02020603050405020304" pitchFamily="18" charset="0"/>
                <a:cs typeface="Arial" panose="020B0604020202020204" pitchFamily="34" charset="0"/>
              </a:rPr>
              <a:t>The idea of providing students with support and guidance on the characteristics of effective feedback, to help improve the relevance, criticality and professionalism of their responses, was suggested by many staff participants.</a:t>
            </a:r>
            <a:endParaRPr lang="en-GB" sz="1800" dirty="0">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C3CACD51-B6A3-1FDE-B110-A1A252080CA2}"/>
              </a:ext>
            </a:extLst>
          </p:cNvPr>
          <p:cNvSpPr txBox="1">
            <a:spLocks/>
          </p:cNvSpPr>
          <p:nvPr/>
        </p:nvSpPr>
        <p:spPr>
          <a:xfrm>
            <a:off x="789843" y="1806257"/>
            <a:ext cx="5473798"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effectLst/>
                <a:latin typeface="Arial" panose="020B0604020202020204" pitchFamily="34" charset="0"/>
                <a:ea typeface="Times New Roman" panose="02020603050405020304" pitchFamily="18" charset="0"/>
                <a:cs typeface="Arial" panose="020B0604020202020204" pitchFamily="34" charset="0"/>
              </a:rPr>
              <a:t>Mixed evidence of module leaders responding back to students about the MEQ responses:</a:t>
            </a:r>
          </a:p>
          <a:p>
            <a:r>
              <a:rPr lang="en-GB" sz="1800" dirty="0">
                <a:effectLst/>
                <a:latin typeface="Arial" panose="020B0604020202020204" pitchFamily="34" charset="0"/>
                <a:ea typeface="Times New Roman" panose="02020603050405020304" pitchFamily="18" charset="0"/>
                <a:cs typeface="Arial" panose="020B0604020202020204" pitchFamily="34" charset="0"/>
              </a:rPr>
              <a:t>Module leaders felt that there needed to be more realistic expectations about what modifications were possible from student feedback mechanisms, particularly due to the challenges in responding back </a:t>
            </a:r>
            <a:r>
              <a:rPr lang="en-GB" sz="1800" dirty="0">
                <a:latin typeface="Arial" panose="020B0604020202020204" pitchFamily="34" charset="0"/>
                <a:ea typeface="Times New Roman" panose="02020603050405020304" pitchFamily="18" charset="0"/>
                <a:cs typeface="Arial" panose="020B0604020202020204" pitchFamily="34" charset="0"/>
              </a:rPr>
              <a:t>(e.g., timing of MEQs at end of modules, ‘conflicting’ comments).</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r>
              <a:rPr lang="en-GB" sz="1800" dirty="0">
                <a:latin typeface="Arial" panose="020B0604020202020204" pitchFamily="34" charset="0"/>
                <a:ea typeface="Times New Roman" panose="02020603050405020304" pitchFamily="18" charset="0"/>
                <a:cs typeface="Arial" panose="020B0604020202020204" pitchFamily="34" charset="0"/>
              </a:rPr>
              <a:t>Pedagogical changes can take ‘several iterations before achieving their potential’ (</a:t>
            </a:r>
            <a:r>
              <a:rPr lang="en-GB" sz="1800" dirty="0" err="1">
                <a:latin typeface="Arial" panose="020B0604020202020204" pitchFamily="34" charset="0"/>
                <a:ea typeface="Times New Roman" panose="02020603050405020304" pitchFamily="18" charset="0"/>
                <a:cs typeface="Arial" panose="020B0604020202020204" pitchFamily="34" charset="0"/>
              </a:rPr>
              <a:t>Roxå</a:t>
            </a:r>
            <a:r>
              <a:rPr lang="en-GB" sz="1800" dirty="0">
                <a:latin typeface="Arial" panose="020B0604020202020204" pitchFamily="34" charset="0"/>
                <a:ea typeface="Times New Roman" panose="02020603050405020304" pitchFamily="18" charset="0"/>
                <a:cs typeface="Arial" panose="020B0604020202020204" pitchFamily="34" charset="0"/>
              </a:rPr>
              <a:t> et al., 2021) and changes should not be made in a reactive manner (Jones-Devitt &amp; Lebihan, 2018).</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78279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1669</TotalTime>
  <Words>1595</Words>
  <Application>Microsoft Office PowerPoint</Application>
  <PresentationFormat>Widescreen</PresentationFormat>
  <Paragraphs>86</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FS Clerkenwell</vt:lpstr>
      <vt:lpstr>FS Clerkenwell Light</vt:lpstr>
      <vt:lpstr>Office Theme</vt:lpstr>
      <vt:lpstr>A Process and Impact Evaluation of a University’s Module Evaluation Questionnaire (MEQ) </vt:lpstr>
      <vt:lpstr>Context</vt:lpstr>
      <vt:lpstr>Evaluation: Overview</vt:lpstr>
      <vt:lpstr>Literature: Perceptions of MEQ purpose</vt:lpstr>
      <vt:lpstr>Findings:  Response Rates</vt:lpstr>
      <vt:lpstr>Findings: Design and ‘Engagement’</vt:lpstr>
      <vt:lpstr>Findings:  Informing module enhancements</vt:lpstr>
      <vt:lpstr>Findings:  Quality assurance </vt:lpstr>
      <vt:lpstr>Findings: Responding back to students and students’ comments</vt:lpstr>
      <vt:lpstr>Recommendations</vt:lpstr>
      <vt:lpstr>Recommendations</vt:lpstr>
      <vt:lpstr>Selected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the University’s Module Evaluation Questionnaire (MEQ)</dc:title>
  <dc:creator>Donnelly, Alan</dc:creator>
  <cp:lastModifiedBy>Donnelly, Alan</cp:lastModifiedBy>
  <cp:revision>3</cp:revision>
  <cp:lastPrinted>2024-10-30T16:56:03Z</cp:lastPrinted>
  <dcterms:created xsi:type="dcterms:W3CDTF">2021-11-15T10:17:45Z</dcterms:created>
  <dcterms:modified xsi:type="dcterms:W3CDTF">2024-10-31T15:46:22Z</dcterms:modified>
</cp:coreProperties>
</file>